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91" r:id="rId3"/>
    <p:sldId id="298" r:id="rId4"/>
    <p:sldId id="258" r:id="rId5"/>
    <p:sldId id="259" r:id="rId6"/>
    <p:sldId id="260" r:id="rId7"/>
    <p:sldId id="261" r:id="rId8"/>
    <p:sldId id="30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303" r:id="rId27"/>
  </p:sldIdLst>
  <p:sldSz cx="12192000" cy="6858000"/>
  <p:notesSz cx="6858000" cy="9144000"/>
  <p:embeddedFontLst>
    <p:embeddedFont>
      <p:font typeface="Graphik Arabic" pitchFamily="50" charset="-78"/>
      <p:regular r:id="rId29"/>
    </p:embeddedFont>
    <p:embeddedFont>
      <p:font typeface="Graphik Arabic Black" pitchFamily="2" charset="-78"/>
      <p:bold r:id="rId30"/>
    </p:embeddedFont>
    <p:embeddedFont>
      <p:font typeface="Graphik Arabic Bold" pitchFamily="2" charset="-78"/>
      <p:bold r:id="rId31"/>
    </p:embeddedFont>
    <p:embeddedFont>
      <p:font typeface="Graphik Arabic Light" pitchFamily="2" charset="-78"/>
      <p:regular r:id="rId32"/>
    </p:embeddedFont>
    <p:embeddedFont>
      <p:font typeface="Graphik Arabic Medium" pitchFamily="2" charset="-78"/>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ZrLiCRH9ImHsoRAjT/Bz4Hgsz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D0603-79A6-4D51-9139-F1FBE8FC38EF}" v="2" dt="2026-02-08T05:00:46.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81553" autoAdjust="0"/>
  </p:normalViewPr>
  <p:slideViewPr>
    <p:cSldViewPr snapToGrid="0">
      <p:cViewPr varScale="1">
        <p:scale>
          <a:sx n="86" d="100"/>
          <a:sy n="86" d="100"/>
        </p:scale>
        <p:origin x="16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hra Hasan" userId="5c5c2e02-711d-422c-a1c3-1167a774a22a" providerId="ADAL" clId="{81458A44-48C9-4F4A-AD49-1F1BA6C051A5}"/>
    <pc:docChg chg="custSel modSld">
      <pc:chgData name="Zahra Hasan" userId="5c5c2e02-711d-422c-a1c3-1167a774a22a" providerId="ADAL" clId="{81458A44-48C9-4F4A-AD49-1F1BA6C051A5}" dt="2026-02-08T05:00:49.857" v="17" actId="20577"/>
      <pc:docMkLst>
        <pc:docMk/>
      </pc:docMkLst>
      <pc:sldChg chg="modSp mod">
        <pc:chgData name="Zahra Hasan" userId="5c5c2e02-711d-422c-a1c3-1167a774a22a" providerId="ADAL" clId="{81458A44-48C9-4F4A-AD49-1F1BA6C051A5}" dt="2026-02-08T05:00:49.857" v="17" actId="20577"/>
        <pc:sldMkLst>
          <pc:docMk/>
          <pc:sldMk cId="0" sldId="258"/>
        </pc:sldMkLst>
        <pc:spChg chg="mod">
          <ac:chgData name="Zahra Hasan" userId="5c5c2e02-711d-422c-a1c3-1167a774a22a" providerId="ADAL" clId="{81458A44-48C9-4F4A-AD49-1F1BA6C051A5}" dt="2026-02-08T05:00:49.857" v="17" actId="20577"/>
          <ac:spMkLst>
            <pc:docMk/>
            <pc:sldMk cId="0" sldId="258"/>
            <ac:spMk id="101" creationId="{00000000-0000-0000-0000-000000000000}"/>
          </ac:spMkLst>
        </pc:spChg>
      </pc:sldChg>
      <pc:sldChg chg="modSp mod">
        <pc:chgData name="Zahra Hasan" userId="5c5c2e02-711d-422c-a1c3-1167a774a22a" providerId="ADAL" clId="{81458A44-48C9-4F4A-AD49-1F1BA6C051A5}" dt="2026-02-08T05:00:24.829" v="14" actId="108"/>
        <pc:sldMkLst>
          <pc:docMk/>
          <pc:sldMk cId="1301050245" sldId="291"/>
        </pc:sldMkLst>
        <pc:spChg chg="mod">
          <ac:chgData name="Zahra Hasan" userId="5c5c2e02-711d-422c-a1c3-1167a774a22a" providerId="ADAL" clId="{81458A44-48C9-4F4A-AD49-1F1BA6C051A5}" dt="2026-02-08T05:00:24.829" v="14" actId="108"/>
          <ac:spMkLst>
            <pc:docMk/>
            <pc:sldMk cId="1301050245" sldId="291"/>
            <ac:spMk id="6" creationId="{BAF3758D-1663-5ECE-79F9-31A69A8F35E8}"/>
          </ac:spMkLst>
        </pc:spChg>
      </pc:sldChg>
    </pc:docChg>
  </pc:docChgLst>
  <pc:docChgLst>
    <pc:chgData name="Nayla Alkaabi" userId="1fbd0e4e-7836-4105-afba-cb0a80a4a7aa" providerId="ADAL" clId="{7DCA03B9-54B1-4561-B51F-418CDD94CEE4}"/>
    <pc:docChg chg="undo custSel addSld delSld modSld sldOrd">
      <pc:chgData name="Nayla Alkaabi" userId="1fbd0e4e-7836-4105-afba-cb0a80a4a7aa" providerId="ADAL" clId="{7DCA03B9-54B1-4561-B51F-418CDD94CEE4}" dt="2026-01-26T11:44:15.011" v="681" actId="34135"/>
      <pc:docMkLst>
        <pc:docMk/>
      </pc:docMkLst>
      <pc:sldChg chg="addSp delSp modSp mod">
        <pc:chgData name="Nayla Alkaabi" userId="1fbd0e4e-7836-4105-afba-cb0a80a4a7aa" providerId="ADAL" clId="{7DCA03B9-54B1-4561-B51F-418CDD94CEE4}" dt="2026-01-26T09:04:51.234" v="73" actId="1076"/>
        <pc:sldMkLst>
          <pc:docMk/>
          <pc:sldMk cId="0" sldId="256"/>
        </pc:sldMkLst>
        <pc:spChg chg="mod">
          <ac:chgData name="Nayla Alkaabi" userId="1fbd0e4e-7836-4105-afba-cb0a80a4a7aa" providerId="ADAL" clId="{7DCA03B9-54B1-4561-B51F-418CDD94CEE4}" dt="2026-01-26T09:04:41.131" v="71" actId="1076"/>
          <ac:spMkLst>
            <pc:docMk/>
            <pc:sldMk cId="0" sldId="256"/>
            <ac:spMk id="84" creationId="{00000000-0000-0000-0000-000000000000}"/>
          </ac:spMkLst>
        </pc:spChg>
        <pc:spChg chg="mod">
          <ac:chgData name="Nayla Alkaabi" userId="1fbd0e4e-7836-4105-afba-cb0a80a4a7aa" providerId="ADAL" clId="{7DCA03B9-54B1-4561-B51F-418CDD94CEE4}" dt="2026-01-26T09:04:45.076" v="72" actId="1076"/>
          <ac:spMkLst>
            <pc:docMk/>
            <pc:sldMk cId="0" sldId="256"/>
            <ac:spMk id="85" creationId="{00000000-0000-0000-0000-000000000000}"/>
          </ac:spMkLst>
        </pc:spChg>
        <pc:picChg chg="add mod">
          <ac:chgData name="Nayla Alkaabi" userId="1fbd0e4e-7836-4105-afba-cb0a80a4a7aa" providerId="ADAL" clId="{7DCA03B9-54B1-4561-B51F-418CDD94CEE4}" dt="2026-01-26T09:04:51.234" v="73" actId="1076"/>
          <ac:picMkLst>
            <pc:docMk/>
            <pc:sldMk cId="0" sldId="256"/>
            <ac:picMk id="2" creationId="{6DF5FC95-0556-1927-8B83-A18D14F075B5}"/>
          </ac:picMkLst>
        </pc:picChg>
      </pc:sldChg>
      <pc:sldChg chg="modSp mod">
        <pc:chgData name="Nayla Alkaabi" userId="1fbd0e4e-7836-4105-afba-cb0a80a4a7aa" providerId="ADAL" clId="{7DCA03B9-54B1-4561-B51F-418CDD94CEE4}" dt="2026-01-26T09:08:16.775" v="127" actId="1076"/>
        <pc:sldMkLst>
          <pc:docMk/>
          <pc:sldMk cId="0" sldId="258"/>
        </pc:sldMkLst>
        <pc:spChg chg="mod">
          <ac:chgData name="Nayla Alkaabi" userId="1fbd0e4e-7836-4105-afba-cb0a80a4a7aa" providerId="ADAL" clId="{7DCA03B9-54B1-4561-B51F-418CDD94CEE4}" dt="2026-01-26T09:07:35.493" v="111" actId="20577"/>
          <ac:spMkLst>
            <pc:docMk/>
            <pc:sldMk cId="0" sldId="258"/>
            <ac:spMk id="102" creationId="{00000000-0000-0000-0000-000000000000}"/>
          </ac:spMkLst>
        </pc:spChg>
        <pc:spChg chg="mod">
          <ac:chgData name="Nayla Alkaabi" userId="1fbd0e4e-7836-4105-afba-cb0a80a4a7aa" providerId="ADAL" clId="{7DCA03B9-54B1-4561-B51F-418CDD94CEE4}" dt="2026-01-26T09:08:16.775" v="127" actId="1076"/>
          <ac:spMkLst>
            <pc:docMk/>
            <pc:sldMk cId="0" sldId="258"/>
            <ac:spMk id="103" creationId="{00000000-0000-0000-0000-000000000000}"/>
          </ac:spMkLst>
        </pc:spChg>
      </pc:sldChg>
      <pc:sldChg chg="modSp mod">
        <pc:chgData name="Nayla Alkaabi" userId="1fbd0e4e-7836-4105-afba-cb0a80a4a7aa" providerId="ADAL" clId="{7DCA03B9-54B1-4561-B51F-418CDD94CEE4}" dt="2026-01-26T09:14:44.580" v="176" actId="1076"/>
        <pc:sldMkLst>
          <pc:docMk/>
          <pc:sldMk cId="0" sldId="260"/>
        </pc:sldMkLst>
        <pc:spChg chg="mod">
          <ac:chgData name="Nayla Alkaabi" userId="1fbd0e4e-7836-4105-afba-cb0a80a4a7aa" providerId="ADAL" clId="{7DCA03B9-54B1-4561-B51F-418CDD94CEE4}" dt="2026-01-26T09:14:44.580" v="176" actId="1076"/>
          <ac:spMkLst>
            <pc:docMk/>
            <pc:sldMk cId="0" sldId="260"/>
            <ac:spMk id="117" creationId="{00000000-0000-0000-0000-000000000000}"/>
          </ac:spMkLst>
        </pc:spChg>
        <pc:picChg chg="mod">
          <ac:chgData name="Nayla Alkaabi" userId="1fbd0e4e-7836-4105-afba-cb0a80a4a7aa" providerId="ADAL" clId="{7DCA03B9-54B1-4561-B51F-418CDD94CEE4}" dt="2026-01-26T09:14:40.633" v="175" actId="1076"/>
          <ac:picMkLst>
            <pc:docMk/>
            <pc:sldMk cId="0" sldId="260"/>
            <ac:picMk id="116" creationId="{00000000-0000-0000-0000-000000000000}"/>
          </ac:picMkLst>
        </pc:picChg>
      </pc:sldChg>
      <pc:sldChg chg="addSp delSp modSp mod modNotesTx">
        <pc:chgData name="Nayla Alkaabi" userId="1fbd0e4e-7836-4105-afba-cb0a80a4a7aa" providerId="ADAL" clId="{7DCA03B9-54B1-4561-B51F-418CDD94CEE4}" dt="2026-01-26T09:18:48.563" v="186" actId="20577"/>
        <pc:sldMkLst>
          <pc:docMk/>
          <pc:sldMk cId="0" sldId="261"/>
        </pc:sldMkLst>
        <pc:spChg chg="mod">
          <ac:chgData name="Nayla Alkaabi" userId="1fbd0e4e-7836-4105-afba-cb0a80a4a7aa" providerId="ADAL" clId="{7DCA03B9-54B1-4561-B51F-418CDD94CEE4}" dt="2026-01-26T09:18:48.563" v="186" actId="20577"/>
          <ac:spMkLst>
            <pc:docMk/>
            <pc:sldMk cId="0" sldId="261"/>
            <ac:spMk id="126" creationId="{00000000-0000-0000-0000-000000000000}"/>
          </ac:spMkLst>
        </pc:spChg>
        <pc:picChg chg="add mod">
          <ac:chgData name="Nayla Alkaabi" userId="1fbd0e4e-7836-4105-afba-cb0a80a4a7aa" providerId="ADAL" clId="{7DCA03B9-54B1-4561-B51F-418CDD94CEE4}" dt="2026-01-26T09:18:37.252" v="180" actId="1076"/>
          <ac:picMkLst>
            <pc:docMk/>
            <pc:sldMk cId="0" sldId="261"/>
            <ac:picMk id="2" creationId="{9147664A-C549-AA4E-6BDA-7EE31C66F8ED}"/>
          </ac:picMkLst>
        </pc:picChg>
        <pc:picChg chg="add mod">
          <ac:chgData name="Nayla Alkaabi" userId="1fbd0e4e-7836-4105-afba-cb0a80a4a7aa" providerId="ADAL" clId="{7DCA03B9-54B1-4561-B51F-418CDD94CEE4}" dt="2026-01-26T09:18:37.252" v="180" actId="1076"/>
          <ac:picMkLst>
            <pc:docMk/>
            <pc:sldMk cId="0" sldId="261"/>
            <ac:picMk id="3" creationId="{4D92C3C5-3488-360A-A024-FA6B95F8CD67}"/>
          </ac:picMkLst>
        </pc:picChg>
        <pc:picChg chg="add mod">
          <ac:chgData name="Nayla Alkaabi" userId="1fbd0e4e-7836-4105-afba-cb0a80a4a7aa" providerId="ADAL" clId="{7DCA03B9-54B1-4561-B51F-418CDD94CEE4}" dt="2026-01-26T09:18:37.252" v="180" actId="1076"/>
          <ac:picMkLst>
            <pc:docMk/>
            <pc:sldMk cId="0" sldId="261"/>
            <ac:picMk id="4" creationId="{9738A8A7-80E2-62DF-3031-BC822E350553}"/>
          </ac:picMkLst>
        </pc:picChg>
      </pc:sldChg>
      <pc:sldChg chg="modSp mod">
        <pc:chgData name="Nayla Alkaabi" userId="1fbd0e4e-7836-4105-afba-cb0a80a4a7aa" providerId="ADAL" clId="{7DCA03B9-54B1-4561-B51F-418CDD94CEE4}" dt="2026-01-26T09:24:22.655" v="273" actId="207"/>
        <pc:sldMkLst>
          <pc:docMk/>
          <pc:sldMk cId="0" sldId="263"/>
        </pc:sldMkLst>
        <pc:spChg chg="mod">
          <ac:chgData name="Nayla Alkaabi" userId="1fbd0e4e-7836-4105-afba-cb0a80a4a7aa" providerId="ADAL" clId="{7DCA03B9-54B1-4561-B51F-418CDD94CEE4}" dt="2026-01-26T09:20:05.920" v="203" actId="1076"/>
          <ac:spMkLst>
            <pc:docMk/>
            <pc:sldMk cId="0" sldId="263"/>
            <ac:spMk id="138" creationId="{00000000-0000-0000-0000-000000000000}"/>
          </ac:spMkLst>
        </pc:spChg>
        <pc:spChg chg="mod">
          <ac:chgData name="Nayla Alkaabi" userId="1fbd0e4e-7836-4105-afba-cb0a80a4a7aa" providerId="ADAL" clId="{7DCA03B9-54B1-4561-B51F-418CDD94CEE4}" dt="2026-01-26T09:24:22.655" v="273" actId="207"/>
          <ac:spMkLst>
            <pc:docMk/>
            <pc:sldMk cId="0" sldId="263"/>
            <ac:spMk id="139" creationId="{00000000-0000-0000-0000-000000000000}"/>
          </ac:spMkLst>
        </pc:spChg>
        <pc:spChg chg="mod">
          <ac:chgData name="Nayla Alkaabi" userId="1fbd0e4e-7836-4105-afba-cb0a80a4a7aa" providerId="ADAL" clId="{7DCA03B9-54B1-4561-B51F-418CDD94CEE4}" dt="2026-01-26T09:23:42.813" v="270" actId="20577"/>
          <ac:spMkLst>
            <pc:docMk/>
            <pc:sldMk cId="0" sldId="263"/>
            <ac:spMk id="140" creationId="{00000000-0000-0000-0000-000000000000}"/>
          </ac:spMkLst>
        </pc:spChg>
      </pc:sldChg>
      <pc:sldChg chg="modSp mod">
        <pc:chgData name="Nayla Alkaabi" userId="1fbd0e4e-7836-4105-afba-cb0a80a4a7aa" providerId="ADAL" clId="{7DCA03B9-54B1-4561-B51F-418CDD94CEE4}" dt="2026-01-26T09:25:45.225" v="312" actId="1076"/>
        <pc:sldMkLst>
          <pc:docMk/>
          <pc:sldMk cId="0" sldId="264"/>
        </pc:sldMkLst>
        <pc:spChg chg="mod">
          <ac:chgData name="Nayla Alkaabi" userId="1fbd0e4e-7836-4105-afba-cb0a80a4a7aa" providerId="ADAL" clId="{7DCA03B9-54B1-4561-B51F-418CDD94CEE4}" dt="2026-01-26T09:25:45.225" v="312" actId="1076"/>
          <ac:spMkLst>
            <pc:docMk/>
            <pc:sldMk cId="0" sldId="264"/>
            <ac:spMk id="146" creationId="{00000000-0000-0000-0000-000000000000}"/>
          </ac:spMkLst>
        </pc:spChg>
        <pc:spChg chg="mod">
          <ac:chgData name="Nayla Alkaabi" userId="1fbd0e4e-7836-4105-afba-cb0a80a4a7aa" providerId="ADAL" clId="{7DCA03B9-54B1-4561-B51F-418CDD94CEE4}" dt="2026-01-26T09:24:55.205" v="299" actId="207"/>
          <ac:spMkLst>
            <pc:docMk/>
            <pc:sldMk cId="0" sldId="264"/>
            <ac:spMk id="147" creationId="{00000000-0000-0000-0000-000000000000}"/>
          </ac:spMkLst>
        </pc:spChg>
        <pc:picChg chg="mod">
          <ac:chgData name="Nayla Alkaabi" userId="1fbd0e4e-7836-4105-afba-cb0a80a4a7aa" providerId="ADAL" clId="{7DCA03B9-54B1-4561-B51F-418CDD94CEE4}" dt="2026-01-26T09:24:36.898" v="276" actId="1076"/>
          <ac:picMkLst>
            <pc:docMk/>
            <pc:sldMk cId="0" sldId="264"/>
            <ac:picMk id="145" creationId="{00000000-0000-0000-0000-000000000000}"/>
          </ac:picMkLst>
        </pc:picChg>
      </pc:sldChg>
      <pc:sldChg chg="modSp mod">
        <pc:chgData name="Nayla Alkaabi" userId="1fbd0e4e-7836-4105-afba-cb0a80a4a7aa" providerId="ADAL" clId="{7DCA03B9-54B1-4561-B51F-418CDD94CEE4}" dt="2026-01-26T11:23:32.389" v="354" actId="20577"/>
        <pc:sldMkLst>
          <pc:docMk/>
          <pc:sldMk cId="0" sldId="265"/>
        </pc:sldMkLst>
        <pc:spChg chg="mod">
          <ac:chgData name="Nayla Alkaabi" userId="1fbd0e4e-7836-4105-afba-cb0a80a4a7aa" providerId="ADAL" clId="{7DCA03B9-54B1-4561-B51F-418CDD94CEE4}" dt="2026-01-26T11:23:32.389" v="354" actId="20577"/>
          <ac:spMkLst>
            <pc:docMk/>
            <pc:sldMk cId="0" sldId="265"/>
            <ac:spMk id="152" creationId="{00000000-0000-0000-0000-000000000000}"/>
          </ac:spMkLst>
        </pc:spChg>
      </pc:sldChg>
      <pc:sldChg chg="modSp mod">
        <pc:chgData name="Nayla Alkaabi" userId="1fbd0e4e-7836-4105-afba-cb0a80a4a7aa" providerId="ADAL" clId="{7DCA03B9-54B1-4561-B51F-418CDD94CEE4}" dt="2026-01-26T11:25:47.569" v="385" actId="1076"/>
        <pc:sldMkLst>
          <pc:docMk/>
          <pc:sldMk cId="0" sldId="268"/>
        </pc:sldMkLst>
        <pc:spChg chg="mod">
          <ac:chgData name="Nayla Alkaabi" userId="1fbd0e4e-7836-4105-afba-cb0a80a4a7aa" providerId="ADAL" clId="{7DCA03B9-54B1-4561-B51F-418CDD94CEE4}" dt="2026-01-26T11:25:47.569" v="385" actId="1076"/>
          <ac:spMkLst>
            <pc:docMk/>
            <pc:sldMk cId="0" sldId="268"/>
            <ac:spMk id="170" creationId="{00000000-0000-0000-0000-000000000000}"/>
          </ac:spMkLst>
        </pc:spChg>
        <pc:picChg chg="mod">
          <ac:chgData name="Nayla Alkaabi" userId="1fbd0e4e-7836-4105-afba-cb0a80a4a7aa" providerId="ADAL" clId="{7DCA03B9-54B1-4561-B51F-418CDD94CEE4}" dt="2026-01-26T11:24:35.643" v="356" actId="1076"/>
          <ac:picMkLst>
            <pc:docMk/>
            <pc:sldMk cId="0" sldId="268"/>
            <ac:picMk id="169" creationId="{00000000-0000-0000-0000-000000000000}"/>
          </ac:picMkLst>
        </pc:picChg>
      </pc:sldChg>
      <pc:sldChg chg="modSp mod">
        <pc:chgData name="Nayla Alkaabi" userId="1fbd0e4e-7836-4105-afba-cb0a80a4a7aa" providerId="ADAL" clId="{7DCA03B9-54B1-4561-B51F-418CDD94CEE4}" dt="2026-01-26T11:27:03.389" v="404" actId="20577"/>
        <pc:sldMkLst>
          <pc:docMk/>
          <pc:sldMk cId="0" sldId="269"/>
        </pc:sldMkLst>
        <pc:spChg chg="mod">
          <ac:chgData name="Nayla Alkaabi" userId="1fbd0e4e-7836-4105-afba-cb0a80a4a7aa" providerId="ADAL" clId="{7DCA03B9-54B1-4561-B51F-418CDD94CEE4}" dt="2026-01-26T11:25:54.878" v="386" actId="1076"/>
          <ac:spMkLst>
            <pc:docMk/>
            <pc:sldMk cId="0" sldId="269"/>
            <ac:spMk id="175" creationId="{00000000-0000-0000-0000-000000000000}"/>
          </ac:spMkLst>
        </pc:spChg>
        <pc:spChg chg="mod">
          <ac:chgData name="Nayla Alkaabi" userId="1fbd0e4e-7836-4105-afba-cb0a80a4a7aa" providerId="ADAL" clId="{7DCA03B9-54B1-4561-B51F-418CDD94CEE4}" dt="2026-01-26T11:27:03.389" v="404" actId="20577"/>
          <ac:spMkLst>
            <pc:docMk/>
            <pc:sldMk cId="0" sldId="269"/>
            <ac:spMk id="176" creationId="{00000000-0000-0000-0000-000000000000}"/>
          </ac:spMkLst>
        </pc:spChg>
      </pc:sldChg>
      <pc:sldChg chg="modSp mod">
        <pc:chgData name="Nayla Alkaabi" userId="1fbd0e4e-7836-4105-afba-cb0a80a4a7aa" providerId="ADAL" clId="{7DCA03B9-54B1-4561-B51F-418CDD94CEE4}" dt="2026-01-26T11:30:08.445" v="499" actId="113"/>
        <pc:sldMkLst>
          <pc:docMk/>
          <pc:sldMk cId="0" sldId="270"/>
        </pc:sldMkLst>
        <pc:spChg chg="mod">
          <ac:chgData name="Nayla Alkaabi" userId="1fbd0e4e-7836-4105-afba-cb0a80a4a7aa" providerId="ADAL" clId="{7DCA03B9-54B1-4561-B51F-418CDD94CEE4}" dt="2026-01-26T11:30:08.445" v="499" actId="113"/>
          <ac:spMkLst>
            <pc:docMk/>
            <pc:sldMk cId="0" sldId="270"/>
            <ac:spMk id="183" creationId="{00000000-0000-0000-0000-000000000000}"/>
          </ac:spMkLst>
        </pc:spChg>
      </pc:sldChg>
      <pc:sldChg chg="modSp mod">
        <pc:chgData name="Nayla Alkaabi" userId="1fbd0e4e-7836-4105-afba-cb0a80a4a7aa" providerId="ADAL" clId="{7DCA03B9-54B1-4561-B51F-418CDD94CEE4}" dt="2026-01-26T11:31:09.695" v="520" actId="20577"/>
        <pc:sldMkLst>
          <pc:docMk/>
          <pc:sldMk cId="0" sldId="271"/>
        </pc:sldMkLst>
        <pc:spChg chg="mod">
          <ac:chgData name="Nayla Alkaabi" userId="1fbd0e4e-7836-4105-afba-cb0a80a4a7aa" providerId="ADAL" clId="{7DCA03B9-54B1-4561-B51F-418CDD94CEE4}" dt="2026-01-26T11:31:09.695" v="520" actId="20577"/>
          <ac:spMkLst>
            <pc:docMk/>
            <pc:sldMk cId="0" sldId="271"/>
            <ac:spMk id="190" creationId="{00000000-0000-0000-0000-000000000000}"/>
          </ac:spMkLst>
        </pc:spChg>
      </pc:sldChg>
      <pc:sldChg chg="modSp mod">
        <pc:chgData name="Nayla Alkaabi" userId="1fbd0e4e-7836-4105-afba-cb0a80a4a7aa" providerId="ADAL" clId="{7DCA03B9-54B1-4561-B51F-418CDD94CEE4}" dt="2026-01-26T11:31:50.303" v="531" actId="20577"/>
        <pc:sldMkLst>
          <pc:docMk/>
          <pc:sldMk cId="0" sldId="272"/>
        </pc:sldMkLst>
        <pc:spChg chg="mod">
          <ac:chgData name="Nayla Alkaabi" userId="1fbd0e4e-7836-4105-afba-cb0a80a4a7aa" providerId="ADAL" clId="{7DCA03B9-54B1-4561-B51F-418CDD94CEE4}" dt="2026-01-26T11:31:50.303" v="531" actId="20577"/>
          <ac:spMkLst>
            <pc:docMk/>
            <pc:sldMk cId="0" sldId="272"/>
            <ac:spMk id="196" creationId="{00000000-0000-0000-0000-000000000000}"/>
          </ac:spMkLst>
        </pc:spChg>
        <pc:picChg chg="mod">
          <ac:chgData name="Nayla Alkaabi" userId="1fbd0e4e-7836-4105-afba-cb0a80a4a7aa" providerId="ADAL" clId="{7DCA03B9-54B1-4561-B51F-418CDD94CEE4}" dt="2026-01-26T11:31:36.592" v="522" actId="1076"/>
          <ac:picMkLst>
            <pc:docMk/>
            <pc:sldMk cId="0" sldId="272"/>
            <ac:picMk id="195" creationId="{00000000-0000-0000-0000-000000000000}"/>
          </ac:picMkLst>
        </pc:picChg>
      </pc:sldChg>
      <pc:sldChg chg="addSp delSp modSp mod">
        <pc:chgData name="Nayla Alkaabi" userId="1fbd0e4e-7836-4105-afba-cb0a80a4a7aa" providerId="ADAL" clId="{7DCA03B9-54B1-4561-B51F-418CDD94CEE4}" dt="2026-01-26T11:32:23.543" v="533"/>
        <pc:sldMkLst>
          <pc:docMk/>
          <pc:sldMk cId="0" sldId="273"/>
        </pc:sldMkLst>
        <pc:spChg chg="add mod">
          <ac:chgData name="Nayla Alkaabi" userId="1fbd0e4e-7836-4105-afba-cb0a80a4a7aa" providerId="ADAL" clId="{7DCA03B9-54B1-4561-B51F-418CDD94CEE4}" dt="2026-01-26T11:32:23.543" v="533"/>
          <ac:spMkLst>
            <pc:docMk/>
            <pc:sldMk cId="0" sldId="273"/>
            <ac:spMk id="2" creationId="{0B2B1011-F45A-330D-F01D-B972D53236C3}"/>
          </ac:spMkLst>
        </pc:spChg>
      </pc:sldChg>
      <pc:sldChg chg="modSp mod">
        <pc:chgData name="Nayla Alkaabi" userId="1fbd0e4e-7836-4105-afba-cb0a80a4a7aa" providerId="ADAL" clId="{7DCA03B9-54B1-4561-B51F-418CDD94CEE4}" dt="2026-01-26T11:34:26.151" v="583" actId="20577"/>
        <pc:sldMkLst>
          <pc:docMk/>
          <pc:sldMk cId="0" sldId="274"/>
        </pc:sldMkLst>
        <pc:spChg chg="mod">
          <ac:chgData name="Nayla Alkaabi" userId="1fbd0e4e-7836-4105-afba-cb0a80a4a7aa" providerId="ADAL" clId="{7DCA03B9-54B1-4561-B51F-418CDD94CEE4}" dt="2026-01-26T11:32:57.124" v="558" actId="1076"/>
          <ac:spMkLst>
            <pc:docMk/>
            <pc:sldMk cId="0" sldId="274"/>
            <ac:spMk id="208" creationId="{00000000-0000-0000-0000-000000000000}"/>
          </ac:spMkLst>
        </pc:spChg>
        <pc:spChg chg="mod">
          <ac:chgData name="Nayla Alkaabi" userId="1fbd0e4e-7836-4105-afba-cb0a80a4a7aa" providerId="ADAL" clId="{7DCA03B9-54B1-4561-B51F-418CDD94CEE4}" dt="2026-01-26T11:34:26.151" v="583" actId="20577"/>
          <ac:spMkLst>
            <pc:docMk/>
            <pc:sldMk cId="0" sldId="274"/>
            <ac:spMk id="209" creationId="{00000000-0000-0000-0000-000000000000}"/>
          </ac:spMkLst>
        </pc:spChg>
      </pc:sldChg>
      <pc:sldChg chg="modSp mod">
        <pc:chgData name="Nayla Alkaabi" userId="1fbd0e4e-7836-4105-afba-cb0a80a4a7aa" providerId="ADAL" clId="{7DCA03B9-54B1-4561-B51F-418CDD94CEE4}" dt="2026-01-26T11:35:03.126" v="591" actId="1076"/>
        <pc:sldMkLst>
          <pc:docMk/>
          <pc:sldMk cId="0" sldId="275"/>
        </pc:sldMkLst>
        <pc:spChg chg="mod">
          <ac:chgData name="Nayla Alkaabi" userId="1fbd0e4e-7836-4105-afba-cb0a80a4a7aa" providerId="ADAL" clId="{7DCA03B9-54B1-4561-B51F-418CDD94CEE4}" dt="2026-01-26T11:35:03.126" v="591" actId="1076"/>
          <ac:spMkLst>
            <pc:docMk/>
            <pc:sldMk cId="0" sldId="275"/>
            <ac:spMk id="216" creationId="{00000000-0000-0000-0000-000000000000}"/>
          </ac:spMkLst>
        </pc:spChg>
      </pc:sldChg>
      <pc:sldChg chg="modSp mod">
        <pc:chgData name="Nayla Alkaabi" userId="1fbd0e4e-7836-4105-afba-cb0a80a4a7aa" providerId="ADAL" clId="{7DCA03B9-54B1-4561-B51F-418CDD94CEE4}" dt="2026-01-26T11:36:45.140" v="628" actId="20577"/>
        <pc:sldMkLst>
          <pc:docMk/>
          <pc:sldMk cId="0" sldId="276"/>
        </pc:sldMkLst>
        <pc:spChg chg="mod">
          <ac:chgData name="Nayla Alkaabi" userId="1fbd0e4e-7836-4105-afba-cb0a80a4a7aa" providerId="ADAL" clId="{7DCA03B9-54B1-4561-B51F-418CDD94CEE4}" dt="2026-01-26T11:35:52.932" v="594" actId="20577"/>
          <ac:spMkLst>
            <pc:docMk/>
            <pc:sldMk cId="0" sldId="276"/>
            <ac:spMk id="222" creationId="{00000000-0000-0000-0000-000000000000}"/>
          </ac:spMkLst>
        </pc:spChg>
        <pc:spChg chg="mod">
          <ac:chgData name="Nayla Alkaabi" userId="1fbd0e4e-7836-4105-afba-cb0a80a4a7aa" providerId="ADAL" clId="{7DCA03B9-54B1-4561-B51F-418CDD94CEE4}" dt="2026-01-26T11:36:45.140" v="628" actId="20577"/>
          <ac:spMkLst>
            <pc:docMk/>
            <pc:sldMk cId="0" sldId="276"/>
            <ac:spMk id="223" creationId="{00000000-0000-0000-0000-000000000000}"/>
          </ac:spMkLst>
        </pc:spChg>
      </pc:sldChg>
      <pc:sldChg chg="addSp delSp modSp mod">
        <pc:chgData name="Nayla Alkaabi" userId="1fbd0e4e-7836-4105-afba-cb0a80a4a7aa" providerId="ADAL" clId="{7DCA03B9-54B1-4561-B51F-418CDD94CEE4}" dt="2026-01-26T11:37:49.645" v="636" actId="1076"/>
        <pc:sldMkLst>
          <pc:docMk/>
          <pc:sldMk cId="0" sldId="277"/>
        </pc:sldMkLst>
        <pc:spChg chg="add mod">
          <ac:chgData name="Nayla Alkaabi" userId="1fbd0e4e-7836-4105-afba-cb0a80a4a7aa" providerId="ADAL" clId="{7DCA03B9-54B1-4561-B51F-418CDD94CEE4}" dt="2026-01-26T11:37:42.918" v="635" actId="20577"/>
          <ac:spMkLst>
            <pc:docMk/>
            <pc:sldMk cId="0" sldId="277"/>
            <ac:spMk id="3" creationId="{8C2D936F-57B7-DE3D-4C7A-5A47C3933FDB}"/>
          </ac:spMkLst>
        </pc:spChg>
        <pc:picChg chg="mod">
          <ac:chgData name="Nayla Alkaabi" userId="1fbd0e4e-7836-4105-afba-cb0a80a4a7aa" providerId="ADAL" clId="{7DCA03B9-54B1-4561-B51F-418CDD94CEE4}" dt="2026-01-26T11:37:49.645" v="636" actId="1076"/>
          <ac:picMkLst>
            <pc:docMk/>
            <pc:sldMk cId="0" sldId="277"/>
            <ac:picMk id="228" creationId="{00000000-0000-0000-0000-000000000000}"/>
          </ac:picMkLst>
        </pc:picChg>
      </pc:sldChg>
      <pc:sldChg chg="modSp mod">
        <pc:chgData name="Nayla Alkaabi" userId="1fbd0e4e-7836-4105-afba-cb0a80a4a7aa" providerId="ADAL" clId="{7DCA03B9-54B1-4561-B51F-418CDD94CEE4}" dt="2026-01-26T11:39:37.085" v="649" actId="1076"/>
        <pc:sldMkLst>
          <pc:docMk/>
          <pc:sldMk cId="0" sldId="278"/>
        </pc:sldMkLst>
        <pc:spChg chg="mod">
          <ac:chgData name="Nayla Alkaabi" userId="1fbd0e4e-7836-4105-afba-cb0a80a4a7aa" providerId="ADAL" clId="{7DCA03B9-54B1-4561-B51F-418CDD94CEE4}" dt="2026-01-26T11:39:37.085" v="649" actId="1076"/>
          <ac:spMkLst>
            <pc:docMk/>
            <pc:sldMk cId="0" sldId="278"/>
            <ac:spMk id="235" creationId="{00000000-0000-0000-0000-000000000000}"/>
          </ac:spMkLst>
        </pc:spChg>
      </pc:sldChg>
      <pc:sldChg chg="modSp mod">
        <pc:chgData name="Nayla Alkaabi" userId="1fbd0e4e-7836-4105-afba-cb0a80a4a7aa" providerId="ADAL" clId="{7DCA03B9-54B1-4561-B51F-418CDD94CEE4}" dt="2026-01-26T11:40:57.780" v="669" actId="1076"/>
        <pc:sldMkLst>
          <pc:docMk/>
          <pc:sldMk cId="0" sldId="279"/>
        </pc:sldMkLst>
        <pc:spChg chg="mod">
          <ac:chgData name="Nayla Alkaabi" userId="1fbd0e4e-7836-4105-afba-cb0a80a4a7aa" providerId="ADAL" clId="{7DCA03B9-54B1-4561-B51F-418CDD94CEE4}" dt="2026-01-26T11:40:54.579" v="668" actId="2711"/>
          <ac:spMkLst>
            <pc:docMk/>
            <pc:sldMk cId="0" sldId="279"/>
            <ac:spMk id="250" creationId="{00000000-0000-0000-0000-000000000000}"/>
          </ac:spMkLst>
        </pc:spChg>
        <pc:picChg chg="mod">
          <ac:chgData name="Nayla Alkaabi" userId="1fbd0e4e-7836-4105-afba-cb0a80a4a7aa" providerId="ADAL" clId="{7DCA03B9-54B1-4561-B51F-418CDD94CEE4}" dt="2026-01-26T11:40:57.780" v="669" actId="1076"/>
          <ac:picMkLst>
            <pc:docMk/>
            <pc:sldMk cId="0" sldId="279"/>
            <ac:picMk id="241" creationId="{00000000-0000-0000-0000-000000000000}"/>
          </ac:picMkLst>
        </pc:picChg>
        <pc:cxnChg chg="mod">
          <ac:chgData name="Nayla Alkaabi" userId="1fbd0e4e-7836-4105-afba-cb0a80a4a7aa" providerId="ADAL" clId="{7DCA03B9-54B1-4561-B51F-418CDD94CEE4}" dt="2026-01-26T11:40:57.780" v="669" actId="1076"/>
          <ac:cxnSpMkLst>
            <pc:docMk/>
            <pc:sldMk cId="0" sldId="279"/>
            <ac:cxnSpMk id="246" creationId="{00000000-0000-0000-0000-000000000000}"/>
          </ac:cxnSpMkLst>
        </pc:cxnChg>
        <pc:cxnChg chg="mod">
          <ac:chgData name="Nayla Alkaabi" userId="1fbd0e4e-7836-4105-afba-cb0a80a4a7aa" providerId="ADAL" clId="{7DCA03B9-54B1-4561-B51F-418CDD94CEE4}" dt="2026-01-26T11:40:57.780" v="669" actId="1076"/>
          <ac:cxnSpMkLst>
            <pc:docMk/>
            <pc:sldMk cId="0" sldId="279"/>
            <ac:cxnSpMk id="247" creationId="{00000000-0000-0000-0000-000000000000}"/>
          </ac:cxnSpMkLst>
        </pc:cxnChg>
        <pc:cxnChg chg="mod">
          <ac:chgData name="Nayla Alkaabi" userId="1fbd0e4e-7836-4105-afba-cb0a80a4a7aa" providerId="ADAL" clId="{7DCA03B9-54B1-4561-B51F-418CDD94CEE4}" dt="2026-01-26T11:40:57.780" v="669" actId="1076"/>
          <ac:cxnSpMkLst>
            <pc:docMk/>
            <pc:sldMk cId="0" sldId="279"/>
            <ac:cxnSpMk id="248" creationId="{00000000-0000-0000-0000-000000000000}"/>
          </ac:cxnSpMkLst>
        </pc:cxnChg>
        <pc:cxnChg chg="mod">
          <ac:chgData name="Nayla Alkaabi" userId="1fbd0e4e-7836-4105-afba-cb0a80a4a7aa" providerId="ADAL" clId="{7DCA03B9-54B1-4561-B51F-418CDD94CEE4}" dt="2026-01-26T11:40:57.780" v="669" actId="1076"/>
          <ac:cxnSpMkLst>
            <pc:docMk/>
            <pc:sldMk cId="0" sldId="279"/>
            <ac:cxnSpMk id="249" creationId="{00000000-0000-0000-0000-000000000000}"/>
          </ac:cxnSpMkLst>
        </pc:cxnChg>
      </pc:sldChg>
      <pc:sldChg chg="addSp modSp add mod">
        <pc:chgData name="Nayla Alkaabi" userId="1fbd0e4e-7836-4105-afba-cb0a80a4a7aa" providerId="ADAL" clId="{7DCA03B9-54B1-4561-B51F-418CDD94CEE4}" dt="2026-01-26T09:13:29.823" v="165" actId="20577"/>
        <pc:sldMkLst>
          <pc:docMk/>
          <pc:sldMk cId="1301050245" sldId="291"/>
        </pc:sldMkLst>
        <pc:spChg chg="mod">
          <ac:chgData name="Nayla Alkaabi" userId="1fbd0e4e-7836-4105-afba-cb0a80a4a7aa" providerId="ADAL" clId="{7DCA03B9-54B1-4561-B51F-418CDD94CEE4}" dt="2026-01-26T09:12:39.611" v="147" actId="1076"/>
          <ac:spMkLst>
            <pc:docMk/>
            <pc:sldMk cId="1301050245" sldId="291"/>
            <ac:spMk id="5" creationId="{200879C3-42A6-4666-3823-28E00AD2DCEB}"/>
          </ac:spMkLst>
        </pc:spChg>
        <pc:spChg chg="mod">
          <ac:chgData name="Nayla Alkaabi" userId="1fbd0e4e-7836-4105-afba-cb0a80a4a7aa" providerId="ADAL" clId="{7DCA03B9-54B1-4561-B51F-418CDD94CEE4}" dt="2026-01-26T09:13:29.823" v="165" actId="20577"/>
          <ac:spMkLst>
            <pc:docMk/>
            <pc:sldMk cId="1301050245" sldId="291"/>
            <ac:spMk id="6" creationId="{BAF3758D-1663-5ECE-79F9-31A69A8F35E8}"/>
          </ac:spMkLst>
        </pc:spChg>
      </pc:sldChg>
      <pc:sldChg chg="modSp add mod modNotesTx">
        <pc:chgData name="Nayla Alkaabi" userId="1fbd0e4e-7836-4105-afba-cb0a80a4a7aa" providerId="ADAL" clId="{7DCA03B9-54B1-4561-B51F-418CDD94CEE4}" dt="2026-01-26T09:07:17.906" v="106" actId="20577"/>
        <pc:sldMkLst>
          <pc:docMk/>
          <pc:sldMk cId="3372761082" sldId="298"/>
        </pc:sldMkLst>
        <pc:spChg chg="mod">
          <ac:chgData name="Nayla Alkaabi" userId="1fbd0e4e-7836-4105-afba-cb0a80a4a7aa" providerId="ADAL" clId="{7DCA03B9-54B1-4561-B51F-418CDD94CEE4}" dt="2026-01-26T09:07:17.906" v="106" actId="20577"/>
          <ac:spMkLst>
            <pc:docMk/>
            <pc:sldMk cId="3372761082" sldId="298"/>
            <ac:spMk id="2" creationId="{58C328BD-E45D-1337-E81D-9C631280C7BB}"/>
          </ac:spMkLst>
        </pc:spChg>
      </pc:sldChg>
      <pc:sldChg chg="addSp delSp modSp add mod">
        <pc:chgData name="Nayla Alkaabi" userId="1fbd0e4e-7836-4105-afba-cb0a80a4a7aa" providerId="ADAL" clId="{7DCA03B9-54B1-4561-B51F-418CDD94CEE4}" dt="2026-01-26T09:19:54.464" v="201"/>
        <pc:sldMkLst>
          <pc:docMk/>
          <pc:sldMk cId="842802303" sldId="302"/>
        </pc:sldMkLst>
        <pc:spChg chg="add mod">
          <ac:chgData name="Nayla Alkaabi" userId="1fbd0e4e-7836-4105-afba-cb0a80a4a7aa" providerId="ADAL" clId="{7DCA03B9-54B1-4561-B51F-418CDD94CEE4}" dt="2026-01-26T09:19:44.397" v="198" actId="207"/>
          <ac:spMkLst>
            <pc:docMk/>
            <pc:sldMk cId="842802303" sldId="302"/>
            <ac:spMk id="4" creationId="{A9DA3BBA-9F22-A6A0-DDF6-7F051268C277}"/>
          </ac:spMkLst>
        </pc:spChg>
        <pc:spChg chg="add mod">
          <ac:chgData name="Nayla Alkaabi" userId="1fbd0e4e-7836-4105-afba-cb0a80a4a7aa" providerId="ADAL" clId="{7DCA03B9-54B1-4561-B51F-418CDD94CEE4}" dt="2026-01-26T09:19:54.464" v="201"/>
          <ac:spMkLst>
            <pc:docMk/>
            <pc:sldMk cId="842802303" sldId="302"/>
            <ac:spMk id="9" creationId="{B68BB248-B550-D3C2-FCF4-B06545D1DEDC}"/>
          </ac:spMkLst>
        </pc:spChg>
      </pc:sldChg>
      <pc:sldChg chg="addSp modSp new mod ord">
        <pc:chgData name="Nayla Alkaabi" userId="1fbd0e4e-7836-4105-afba-cb0a80a4a7aa" providerId="ADAL" clId="{7DCA03B9-54B1-4561-B51F-418CDD94CEE4}" dt="2026-01-26T11:44:15.011" v="681" actId="34135"/>
        <pc:sldMkLst>
          <pc:docMk/>
          <pc:sldMk cId="3126846237" sldId="303"/>
        </pc:sldMkLst>
        <pc:picChg chg="add mod">
          <ac:chgData name="Nayla Alkaabi" userId="1fbd0e4e-7836-4105-afba-cb0a80a4a7aa" providerId="ADAL" clId="{7DCA03B9-54B1-4561-B51F-418CDD94CEE4}" dt="2026-01-26T11:44:15.011" v="681" actId="34135"/>
          <ac:picMkLst>
            <pc:docMk/>
            <pc:sldMk cId="3126846237" sldId="303"/>
            <ac:picMk id="5" creationId="{57CE695B-51CD-53BB-1B32-71CE00F9443B}"/>
          </ac:picMkLst>
        </pc:picChg>
      </pc:sldChg>
      <pc:sldMasterChg chg="delSldLayout">
        <pc:chgData name="Nayla Alkaabi" userId="1fbd0e4e-7836-4105-afba-cb0a80a4a7aa" providerId="ADAL" clId="{7DCA03B9-54B1-4561-B51F-418CDD94CEE4}" dt="2026-01-26T11:41:10.215" v="670" actId="47"/>
        <pc:sldMasterMkLst>
          <pc:docMk/>
          <pc:sldMasterMk cId="0"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BH"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E7CA1E-A361-4F11-BAE9-01AF7892AE6F}" type="slidenum">
              <a:rPr lang="en-US" smtClean="0"/>
              <a:t>2</a:t>
            </a:fld>
            <a:endParaRPr lang="en-US"/>
          </a:p>
        </p:txBody>
      </p:sp>
    </p:spTree>
    <p:extLst>
      <p:ext uri="{BB962C8B-B14F-4D97-AF65-F5344CB8AC3E}">
        <p14:creationId xmlns:p14="http://schemas.microsoft.com/office/powerpoint/2010/main" val="56906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E7CA1E-A361-4F11-BAE9-01AF7892AE6F}" type="slidenum">
              <a:rPr lang="en-US" smtClean="0"/>
              <a:t>3</a:t>
            </a:fld>
            <a:endParaRPr lang="en-US"/>
          </a:p>
        </p:txBody>
      </p:sp>
    </p:spTree>
    <p:extLst>
      <p:ext uri="{BB962C8B-B14F-4D97-AF65-F5344CB8AC3E}">
        <p14:creationId xmlns:p14="http://schemas.microsoft.com/office/powerpoint/2010/main" val="4053999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BH"/>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E7CA1E-A361-4F11-BAE9-01AF7892AE6F}" type="slidenum">
              <a:rPr lang="en-US" smtClean="0"/>
              <a:t>8</a:t>
            </a:fld>
            <a:endParaRPr lang="en-US"/>
          </a:p>
        </p:txBody>
      </p:sp>
    </p:spTree>
    <p:extLst>
      <p:ext uri="{BB962C8B-B14F-4D97-AF65-F5344CB8AC3E}">
        <p14:creationId xmlns:p14="http://schemas.microsoft.com/office/powerpoint/2010/main" val="1584114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over 1">
  <p:cSld name="1_Cover 1">
    <p:spTree>
      <p:nvGrpSpPr>
        <p:cNvPr id="1" name="Shape 10"/>
        <p:cNvGrpSpPr/>
        <p:nvPr/>
      </p:nvGrpSpPr>
      <p:grpSpPr>
        <a:xfrm>
          <a:off x="0" y="0"/>
          <a:ext cx="0" cy="0"/>
          <a:chOff x="0" y="0"/>
          <a:chExt cx="0" cy="0"/>
        </a:xfrm>
      </p:grpSpPr>
      <p:sp>
        <p:nvSpPr>
          <p:cNvPr id="11" name="Google Shape;11;p31"/>
          <p:cNvSpPr/>
          <p:nvPr/>
        </p:nvSpPr>
        <p:spPr>
          <a:xfrm>
            <a:off x="1" y="1179871"/>
            <a:ext cx="12192000" cy="568130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31"/>
          <p:cNvSpPr txBox="1">
            <a:spLocks noGrp="1"/>
          </p:cNvSpPr>
          <p:nvPr>
            <p:ph type="ctrTitle"/>
          </p:nvPr>
        </p:nvSpPr>
        <p:spPr>
          <a:xfrm>
            <a:off x="2160445" y="2858847"/>
            <a:ext cx="9459335" cy="1140305"/>
          </a:xfrm>
          <a:prstGeom prst="rect">
            <a:avLst/>
          </a:prstGeom>
          <a:noFill/>
          <a:ln>
            <a:noFill/>
          </a:ln>
        </p:spPr>
        <p:txBody>
          <a:bodyPr spcFirstLastPara="1" wrap="square" lIns="91425" tIns="45700" rIns="91425" bIns="45700" anchor="b" anchorCtr="0">
            <a:normAutofit/>
          </a:bodyPr>
          <a:lstStyle>
            <a:lvl1pPr marR="0" lvl="0" algn="r" rtl="1">
              <a:lnSpc>
                <a:spcPct val="90000"/>
              </a:lnSpc>
              <a:spcBef>
                <a:spcPts val="0"/>
              </a:spcBef>
              <a:spcAft>
                <a:spcPts val="0"/>
              </a:spcAft>
              <a:buClr>
                <a:srgbClr val="FFFFFF"/>
              </a:buClr>
              <a:buSzPts val="4500"/>
              <a:buFont typeface="Arial"/>
              <a:buNone/>
              <a:defRPr sz="4500" b="1"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1"/>
          <p:cNvSpPr txBox="1">
            <a:spLocks noGrp="1"/>
          </p:cNvSpPr>
          <p:nvPr>
            <p:ph type="subTitle" idx="1"/>
          </p:nvPr>
        </p:nvSpPr>
        <p:spPr>
          <a:xfrm>
            <a:off x="1380226" y="4134564"/>
            <a:ext cx="10239554" cy="580344"/>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10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3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3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3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ar-BH"/>
              <a:t>‹#›</a:t>
            </a:fld>
            <a:endParaRPr/>
          </a:p>
        </p:txBody>
      </p:sp>
      <p:sp>
        <p:nvSpPr>
          <p:cNvPr id="17" name="Google Shape;17;p31"/>
          <p:cNvSpPr/>
          <p:nvPr/>
        </p:nvSpPr>
        <p:spPr>
          <a:xfrm>
            <a:off x="-1" y="6611428"/>
            <a:ext cx="12192000" cy="246572"/>
          </a:xfrm>
          <a:prstGeom prst="rect">
            <a:avLst/>
          </a:prstGeom>
          <a:solidFill>
            <a:srgbClr val="FCD2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8" name="Google Shape;18;p31" descr="شعار وزارة التربية والتعليم | Ministry of Education Logo"/>
          <p:cNvPicPr preferRelativeResize="0"/>
          <p:nvPr/>
        </p:nvPicPr>
        <p:blipFill rotWithShape="1">
          <a:blip r:embed="rId2">
            <a:alphaModFix/>
          </a:blip>
          <a:srcRect/>
          <a:stretch/>
        </p:blipFill>
        <p:spPr>
          <a:xfrm>
            <a:off x="11188185" y="291401"/>
            <a:ext cx="716888" cy="753057"/>
          </a:xfrm>
          <a:prstGeom prst="rect">
            <a:avLst/>
          </a:prstGeom>
          <a:noFill/>
          <a:ln>
            <a:noFill/>
          </a:ln>
        </p:spPr>
      </p:pic>
      <p:pic>
        <p:nvPicPr>
          <p:cNvPr id="19" name="Google Shape;19;p31" descr="شعار كلية البحرين للمعلمين PNG بجودة عالية 2025 - ويكي البحرين"/>
          <p:cNvPicPr preferRelativeResize="0"/>
          <p:nvPr/>
        </p:nvPicPr>
        <p:blipFill rotWithShape="1">
          <a:blip r:embed="rId3">
            <a:alphaModFix/>
          </a:blip>
          <a:srcRect l="26268" t="2238" r="25976" b="5223"/>
          <a:stretch/>
        </p:blipFill>
        <p:spPr>
          <a:xfrm>
            <a:off x="8892020" y="288069"/>
            <a:ext cx="670027" cy="723214"/>
          </a:xfrm>
          <a:prstGeom prst="rect">
            <a:avLst/>
          </a:prstGeom>
          <a:noFill/>
          <a:ln>
            <a:noFill/>
          </a:ln>
        </p:spPr>
      </p:pic>
      <p:pic>
        <p:nvPicPr>
          <p:cNvPr id="20" name="Google Shape;20;p31" descr="A logo with colorful circle and text&#10;&#10;AI-generated content may be incorrect."/>
          <p:cNvPicPr preferRelativeResize="0"/>
          <p:nvPr/>
        </p:nvPicPr>
        <p:blipFill rotWithShape="1">
          <a:blip r:embed="rId4">
            <a:alphaModFix/>
          </a:blip>
          <a:srcRect/>
          <a:stretch/>
        </p:blipFill>
        <p:spPr>
          <a:xfrm>
            <a:off x="9746147" y="416590"/>
            <a:ext cx="1257938" cy="59469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3907765" y="545003"/>
            <a:ext cx="7834085" cy="465214"/>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0"/>
              </a:spcBef>
              <a:spcAft>
                <a:spcPts val="0"/>
              </a:spcAft>
              <a:buClr>
                <a:schemeClr val="accent2"/>
              </a:buClr>
              <a:buSzPts val="2200"/>
              <a:buFont typeface="Arial"/>
              <a:buNone/>
              <a:defRPr sz="2200" b="1"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5"/>
          <p:cNvSpPr txBox="1"/>
          <p:nvPr/>
        </p:nvSpPr>
        <p:spPr>
          <a:xfrm>
            <a:off x="349859" y="229572"/>
            <a:ext cx="2444126" cy="226651"/>
          </a:xfrm>
          <a:prstGeom prst="rect">
            <a:avLst/>
          </a:prstGeom>
          <a:noFill/>
          <a:ln>
            <a:noFill/>
          </a:ln>
        </p:spPr>
        <p:txBody>
          <a:bodyPr spcFirstLastPara="1" wrap="square" lIns="91425" tIns="45700" rIns="91425" bIns="45700" anchor="ctr" anchorCtr="0">
            <a:normAutofit fontScale="62500" lnSpcReduction="20000"/>
          </a:bodyPr>
          <a:lstStyle/>
          <a:p>
            <a:pPr marL="0" marR="0" lvl="0" indent="0" algn="l" rtl="0">
              <a:lnSpc>
                <a:spcPct val="90000"/>
              </a:lnSpc>
              <a:spcBef>
                <a:spcPts val="0"/>
              </a:spcBef>
              <a:spcAft>
                <a:spcPts val="0"/>
              </a:spcAft>
              <a:buClr>
                <a:srgbClr val="7F7F7F"/>
              </a:buClr>
              <a:buSzPct val="100000"/>
              <a:buFont typeface="Arial"/>
              <a:buNone/>
            </a:pPr>
            <a:r>
              <a:rPr lang="ar-BH" sz="1800" b="0">
                <a:solidFill>
                  <a:srgbClr val="7F7F7F"/>
                </a:solidFill>
                <a:latin typeface="Arial"/>
                <a:ea typeface="Arial"/>
                <a:cs typeface="Arial"/>
                <a:sym typeface="Arial"/>
              </a:rPr>
              <a:t>Play to Learn Forum</a:t>
            </a:r>
            <a:endParaRPr sz="800" b="0">
              <a:solidFill>
                <a:srgbClr val="7F7F7F"/>
              </a:solidFill>
              <a:latin typeface="Arial"/>
              <a:ea typeface="Arial"/>
              <a:cs typeface="Arial"/>
              <a:sym typeface="Arial"/>
            </a:endParaRPr>
          </a:p>
        </p:txBody>
      </p:sp>
      <p:sp>
        <p:nvSpPr>
          <p:cNvPr id="24" name="Google Shape;24;p35"/>
          <p:cNvSpPr txBox="1"/>
          <p:nvPr/>
        </p:nvSpPr>
        <p:spPr>
          <a:xfrm>
            <a:off x="9412120" y="212442"/>
            <a:ext cx="2444126" cy="226651"/>
          </a:xfrm>
          <a:prstGeom prst="rect">
            <a:avLst/>
          </a:prstGeom>
          <a:noFill/>
          <a:ln>
            <a:noFill/>
          </a:ln>
        </p:spPr>
        <p:txBody>
          <a:bodyPr spcFirstLastPara="1" wrap="square" lIns="91425" tIns="45700" rIns="91425" bIns="45700" anchor="ctr" anchorCtr="0">
            <a:normAutofit lnSpcReduction="10000"/>
          </a:bodyPr>
          <a:lstStyle/>
          <a:p>
            <a:pPr marL="0" marR="0" lvl="0" indent="0" algn="r" rtl="0">
              <a:lnSpc>
                <a:spcPct val="90000"/>
              </a:lnSpc>
              <a:spcBef>
                <a:spcPts val="0"/>
              </a:spcBef>
              <a:spcAft>
                <a:spcPts val="0"/>
              </a:spcAft>
              <a:buClr>
                <a:srgbClr val="7F7F7F"/>
              </a:buClr>
              <a:buSzPts val="1000"/>
              <a:buFont typeface="Arial"/>
              <a:buNone/>
            </a:pPr>
            <a:r>
              <a:rPr lang="ar-BH" sz="1000" b="0" i="0">
                <a:solidFill>
                  <a:srgbClr val="7F7F7F"/>
                </a:solidFill>
                <a:latin typeface="Arial"/>
                <a:ea typeface="Arial"/>
                <a:cs typeface="Arial"/>
                <a:sym typeface="Arial"/>
              </a:rPr>
              <a:t>ملتقى نلعب لنتعلم</a:t>
            </a:r>
            <a:endParaRPr sz="500" b="0" i="0">
              <a:solidFill>
                <a:srgbClr val="7F7F7F"/>
              </a:solidFill>
              <a:latin typeface="Arial"/>
              <a:ea typeface="Arial"/>
              <a:cs typeface="Arial"/>
              <a:sym typeface="Arial"/>
            </a:endParaRPr>
          </a:p>
        </p:txBody>
      </p:sp>
      <p:cxnSp>
        <p:nvCxnSpPr>
          <p:cNvPr id="25" name="Google Shape;25;p35"/>
          <p:cNvCxnSpPr/>
          <p:nvPr/>
        </p:nvCxnSpPr>
        <p:spPr>
          <a:xfrm>
            <a:off x="431808" y="470897"/>
            <a:ext cx="11328385" cy="0"/>
          </a:xfrm>
          <a:prstGeom prst="straightConnector1">
            <a:avLst/>
          </a:prstGeom>
          <a:noFill/>
          <a:ln w="9525" cap="flat" cmpd="sng">
            <a:solidFill>
              <a:srgbClr val="A5A5A5"/>
            </a:solidFill>
            <a:prstDash val="solid"/>
            <a:miter lim="800000"/>
            <a:headEnd type="none" w="sm" len="sm"/>
            <a:tailEnd type="none" w="sm" len="sm"/>
          </a:ln>
        </p:spPr>
      </p:cxnSp>
      <p:sp>
        <p:nvSpPr>
          <p:cNvPr id="26" name="Google Shape;26;p35"/>
          <p:cNvSpPr/>
          <p:nvPr/>
        </p:nvSpPr>
        <p:spPr>
          <a:xfrm>
            <a:off x="1" y="6705602"/>
            <a:ext cx="12192000" cy="15557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 name="Google Shape;27;p35"/>
          <p:cNvSpPr txBox="1">
            <a:spLocks noGrp="1"/>
          </p:cNvSpPr>
          <p:nvPr>
            <p:ph type="subTitle" idx="1"/>
          </p:nvPr>
        </p:nvSpPr>
        <p:spPr>
          <a:xfrm>
            <a:off x="1733909" y="1038081"/>
            <a:ext cx="10007941" cy="1407933"/>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1000"/>
              </a:spcBef>
              <a:spcAft>
                <a:spcPts val="0"/>
              </a:spcAft>
              <a:buClr>
                <a:srgbClr val="2C2F33"/>
              </a:buClr>
              <a:buSzPts val="1050"/>
              <a:buFont typeface="Arial"/>
              <a:buNone/>
              <a:defRPr sz="1050" b="0" i="0" u="none" strike="noStrike" cap="none">
                <a:solidFill>
                  <a:srgbClr val="2C2F33"/>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Blue">
  <p:cSld name="Section Blue">
    <p:bg>
      <p:bgPr>
        <a:solidFill>
          <a:schemeClr val="lt1"/>
        </a:solidFill>
        <a:effectLst/>
      </p:bgPr>
    </p:bg>
    <p:spTree>
      <p:nvGrpSpPr>
        <p:cNvPr id="1" name="Shape 35"/>
        <p:cNvGrpSpPr/>
        <p:nvPr/>
      </p:nvGrpSpPr>
      <p:grpSpPr>
        <a:xfrm>
          <a:off x="0" y="0"/>
          <a:ext cx="0" cy="0"/>
          <a:chOff x="0" y="0"/>
          <a:chExt cx="0" cy="0"/>
        </a:xfrm>
      </p:grpSpPr>
      <p:sp>
        <p:nvSpPr>
          <p:cNvPr id="36" name="Google Shape;36;p37"/>
          <p:cNvSpPr/>
          <p:nvPr/>
        </p:nvSpPr>
        <p:spPr>
          <a:xfrm>
            <a:off x="0" y="4267200"/>
            <a:ext cx="12192000" cy="2590800"/>
          </a:xfrm>
          <a:prstGeom prst="rect">
            <a:avLst/>
          </a:prstGeom>
          <a:solidFill>
            <a:schemeClr val="accent2"/>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7;p37"/>
          <p:cNvSpPr txBox="1">
            <a:spLocks noGrp="1"/>
          </p:cNvSpPr>
          <p:nvPr>
            <p:ph type="ctrTitle"/>
          </p:nvPr>
        </p:nvSpPr>
        <p:spPr>
          <a:xfrm>
            <a:off x="651232" y="4699316"/>
            <a:ext cx="9977519" cy="114030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4500"/>
              <a:buFont typeface="Arial"/>
              <a:buNone/>
              <a:defRPr sz="4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37"/>
          <p:cNvSpPr txBox="1">
            <a:spLocks noGrp="1"/>
          </p:cNvSpPr>
          <p:nvPr>
            <p:ph type="subTitle" idx="1"/>
          </p:nvPr>
        </p:nvSpPr>
        <p:spPr>
          <a:xfrm>
            <a:off x="651232" y="5864678"/>
            <a:ext cx="9977519" cy="52758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39" name="Google Shape;39;p37"/>
          <p:cNvSpPr>
            <a:spLocks noGrp="1"/>
          </p:cNvSpPr>
          <p:nvPr>
            <p:ph type="pic" idx="2"/>
          </p:nvPr>
        </p:nvSpPr>
        <p:spPr>
          <a:xfrm>
            <a:off x="0" y="0"/>
            <a:ext cx="12192000" cy="4267200"/>
          </a:xfrm>
          <a:prstGeom prst="rect">
            <a:avLst/>
          </a:prstGeom>
          <a:noFill/>
          <a:ln>
            <a:noFill/>
          </a:ln>
        </p:spPr>
      </p:sp>
      <p:sp>
        <p:nvSpPr>
          <p:cNvPr id="40" name="Google Shape;40;p37"/>
          <p:cNvSpPr/>
          <p:nvPr/>
        </p:nvSpPr>
        <p:spPr>
          <a:xfrm>
            <a:off x="0" y="6611428"/>
            <a:ext cx="12192000" cy="246572"/>
          </a:xfrm>
          <a:prstGeom prst="rect">
            <a:avLst/>
          </a:prstGeom>
          <a:solidFill>
            <a:srgbClr val="FCD2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41"/>
        <p:cNvGrpSpPr/>
        <p:nvPr/>
      </p:nvGrpSpPr>
      <p:grpSpPr>
        <a:xfrm>
          <a:off x="0" y="0"/>
          <a:ext cx="0" cy="0"/>
          <a:chOff x="0" y="0"/>
          <a:chExt cx="0" cy="0"/>
        </a:xfrm>
      </p:grpSpPr>
      <p:sp>
        <p:nvSpPr>
          <p:cNvPr id="42" name="Google Shape;42;p38"/>
          <p:cNvSpPr txBox="1">
            <a:spLocks noGrp="1"/>
          </p:cNvSpPr>
          <p:nvPr>
            <p:ph type="title"/>
          </p:nvPr>
        </p:nvSpPr>
        <p:spPr>
          <a:xfrm>
            <a:off x="431809" y="545003"/>
            <a:ext cx="8634553" cy="46521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accent2"/>
              </a:buClr>
              <a:buSzPts val="2200"/>
              <a:buFont typeface="Arial"/>
              <a:buNone/>
              <a:defRPr sz="2200" b="1"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38"/>
          <p:cNvSpPr txBox="1"/>
          <p:nvPr/>
        </p:nvSpPr>
        <p:spPr>
          <a:xfrm>
            <a:off x="349859" y="229572"/>
            <a:ext cx="2444126" cy="226651"/>
          </a:xfrm>
          <a:prstGeom prst="rect">
            <a:avLst/>
          </a:prstGeom>
          <a:noFill/>
          <a:ln>
            <a:noFill/>
          </a:ln>
        </p:spPr>
        <p:txBody>
          <a:bodyPr spcFirstLastPara="1" wrap="square" lIns="91425" tIns="45700" rIns="91425" bIns="45700" anchor="ctr" anchorCtr="0">
            <a:normAutofit fontScale="62500" lnSpcReduction="20000"/>
          </a:bodyPr>
          <a:lstStyle/>
          <a:p>
            <a:pPr marL="0" marR="0" lvl="0" indent="0" algn="l" rtl="0">
              <a:lnSpc>
                <a:spcPct val="90000"/>
              </a:lnSpc>
              <a:spcBef>
                <a:spcPts val="0"/>
              </a:spcBef>
              <a:spcAft>
                <a:spcPts val="0"/>
              </a:spcAft>
              <a:buClr>
                <a:srgbClr val="7F7F7F"/>
              </a:buClr>
              <a:buSzPct val="100000"/>
              <a:buFont typeface="Arial"/>
              <a:buNone/>
            </a:pPr>
            <a:r>
              <a:rPr lang="ar-BH" sz="1800" b="0">
                <a:solidFill>
                  <a:srgbClr val="7F7F7F"/>
                </a:solidFill>
                <a:latin typeface="Arial"/>
                <a:ea typeface="Arial"/>
                <a:cs typeface="Arial"/>
                <a:sym typeface="Arial"/>
              </a:rPr>
              <a:t>Play to Learn Forum</a:t>
            </a:r>
            <a:endParaRPr sz="800" b="0">
              <a:solidFill>
                <a:srgbClr val="7F7F7F"/>
              </a:solidFill>
              <a:latin typeface="Arial"/>
              <a:ea typeface="Arial"/>
              <a:cs typeface="Arial"/>
              <a:sym typeface="Arial"/>
            </a:endParaRPr>
          </a:p>
        </p:txBody>
      </p:sp>
      <p:sp>
        <p:nvSpPr>
          <p:cNvPr id="44" name="Google Shape;44;p38"/>
          <p:cNvSpPr txBox="1"/>
          <p:nvPr/>
        </p:nvSpPr>
        <p:spPr>
          <a:xfrm>
            <a:off x="9412120" y="212442"/>
            <a:ext cx="2444126" cy="226651"/>
          </a:xfrm>
          <a:prstGeom prst="rect">
            <a:avLst/>
          </a:prstGeom>
          <a:noFill/>
          <a:ln>
            <a:noFill/>
          </a:ln>
        </p:spPr>
        <p:txBody>
          <a:bodyPr spcFirstLastPara="1" wrap="square" lIns="91425" tIns="45700" rIns="91425" bIns="45700" anchor="ctr" anchorCtr="0">
            <a:normAutofit lnSpcReduction="10000"/>
          </a:bodyPr>
          <a:lstStyle/>
          <a:p>
            <a:pPr marL="0" marR="0" lvl="0" indent="0" algn="r" rtl="0">
              <a:lnSpc>
                <a:spcPct val="90000"/>
              </a:lnSpc>
              <a:spcBef>
                <a:spcPts val="0"/>
              </a:spcBef>
              <a:spcAft>
                <a:spcPts val="0"/>
              </a:spcAft>
              <a:buClr>
                <a:srgbClr val="7F7F7F"/>
              </a:buClr>
              <a:buSzPts val="1000"/>
              <a:buFont typeface="Arial"/>
              <a:buNone/>
            </a:pPr>
            <a:r>
              <a:rPr lang="ar-BH" sz="1000" b="0" i="0">
                <a:solidFill>
                  <a:srgbClr val="7F7F7F"/>
                </a:solidFill>
                <a:latin typeface="Arial"/>
                <a:ea typeface="Arial"/>
                <a:cs typeface="Arial"/>
                <a:sym typeface="Arial"/>
              </a:rPr>
              <a:t>ملتقى نلعب لنتعلم</a:t>
            </a:r>
            <a:endParaRPr sz="500" b="0" i="0">
              <a:solidFill>
                <a:srgbClr val="7F7F7F"/>
              </a:solidFill>
              <a:latin typeface="Arial"/>
              <a:ea typeface="Arial"/>
              <a:cs typeface="Arial"/>
              <a:sym typeface="Arial"/>
            </a:endParaRPr>
          </a:p>
        </p:txBody>
      </p:sp>
      <p:cxnSp>
        <p:nvCxnSpPr>
          <p:cNvPr id="45" name="Google Shape;45;p38"/>
          <p:cNvCxnSpPr/>
          <p:nvPr/>
        </p:nvCxnSpPr>
        <p:spPr>
          <a:xfrm>
            <a:off x="431808" y="470897"/>
            <a:ext cx="11328385" cy="0"/>
          </a:xfrm>
          <a:prstGeom prst="straightConnector1">
            <a:avLst/>
          </a:prstGeom>
          <a:noFill/>
          <a:ln w="9525" cap="flat" cmpd="sng">
            <a:solidFill>
              <a:srgbClr val="A5A5A5"/>
            </a:solidFill>
            <a:prstDash val="solid"/>
            <a:miter lim="800000"/>
            <a:headEnd type="none" w="sm" len="sm"/>
            <a:tailEnd type="none" w="sm" len="sm"/>
          </a:ln>
        </p:spPr>
      </p:cxnSp>
      <p:sp>
        <p:nvSpPr>
          <p:cNvPr id="46" name="Google Shape;46;p38"/>
          <p:cNvSpPr/>
          <p:nvPr/>
        </p:nvSpPr>
        <p:spPr>
          <a:xfrm>
            <a:off x="1" y="6705602"/>
            <a:ext cx="12192000" cy="15557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 name="Google Shape;47;p38"/>
          <p:cNvSpPr txBox="1">
            <a:spLocks noGrp="1"/>
          </p:cNvSpPr>
          <p:nvPr>
            <p:ph type="subTitle" idx="1"/>
          </p:nvPr>
        </p:nvSpPr>
        <p:spPr>
          <a:xfrm>
            <a:off x="431809" y="1038081"/>
            <a:ext cx="11310042" cy="1407933"/>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2C2F33"/>
              </a:buClr>
              <a:buSzPts val="1050"/>
              <a:buFont typeface="Arial"/>
              <a:buNone/>
              <a:defRPr sz="1050" b="0" i="0" u="none" strike="noStrike" cap="none">
                <a:solidFill>
                  <a:srgbClr val="2C2F33"/>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Green">
  <p:cSld name="Section Green">
    <p:bg>
      <p:bgPr>
        <a:solidFill>
          <a:schemeClr val="lt1"/>
        </a:solidFill>
        <a:effectLst/>
      </p:bgPr>
    </p:bg>
    <p:spTree>
      <p:nvGrpSpPr>
        <p:cNvPr id="1" name="Shape 48"/>
        <p:cNvGrpSpPr/>
        <p:nvPr/>
      </p:nvGrpSpPr>
      <p:grpSpPr>
        <a:xfrm>
          <a:off x="0" y="0"/>
          <a:ext cx="0" cy="0"/>
          <a:chOff x="0" y="0"/>
          <a:chExt cx="0" cy="0"/>
        </a:xfrm>
      </p:grpSpPr>
      <p:sp>
        <p:nvSpPr>
          <p:cNvPr id="49" name="Google Shape;49;p33"/>
          <p:cNvSpPr/>
          <p:nvPr/>
        </p:nvSpPr>
        <p:spPr>
          <a:xfrm>
            <a:off x="0" y="4267200"/>
            <a:ext cx="12192000" cy="2590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 name="Google Shape;50;p33"/>
          <p:cNvSpPr txBox="1">
            <a:spLocks noGrp="1"/>
          </p:cNvSpPr>
          <p:nvPr>
            <p:ph type="ctrTitle"/>
          </p:nvPr>
        </p:nvSpPr>
        <p:spPr>
          <a:xfrm>
            <a:off x="651232" y="4699316"/>
            <a:ext cx="9977519" cy="114030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4500"/>
              <a:buFont typeface="Arial"/>
              <a:buNone/>
              <a:defRPr sz="4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33"/>
          <p:cNvSpPr txBox="1">
            <a:spLocks noGrp="1"/>
          </p:cNvSpPr>
          <p:nvPr>
            <p:ph type="subTitle" idx="1"/>
          </p:nvPr>
        </p:nvSpPr>
        <p:spPr>
          <a:xfrm>
            <a:off x="651232" y="5864678"/>
            <a:ext cx="9977519" cy="52758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52" name="Google Shape;52;p33"/>
          <p:cNvSpPr>
            <a:spLocks noGrp="1"/>
          </p:cNvSpPr>
          <p:nvPr>
            <p:ph type="pic" idx="2"/>
          </p:nvPr>
        </p:nvSpPr>
        <p:spPr>
          <a:xfrm>
            <a:off x="0" y="0"/>
            <a:ext cx="12192000" cy="4267200"/>
          </a:xfrm>
          <a:prstGeom prst="rect">
            <a:avLst/>
          </a:prstGeom>
          <a:noFill/>
          <a:ln>
            <a:noFill/>
          </a:ln>
        </p:spPr>
      </p:sp>
      <p:sp>
        <p:nvSpPr>
          <p:cNvPr id="53" name="Google Shape;53;p33"/>
          <p:cNvSpPr/>
          <p:nvPr/>
        </p:nvSpPr>
        <p:spPr>
          <a:xfrm>
            <a:off x="0" y="6611428"/>
            <a:ext cx="12192000" cy="246572"/>
          </a:xfrm>
          <a:prstGeom prst="rect">
            <a:avLst/>
          </a:prstGeom>
          <a:solidFill>
            <a:srgbClr val="FCD2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4"/>
        <p:cNvGrpSpPr/>
        <p:nvPr/>
      </p:nvGrpSpPr>
      <p:grpSpPr>
        <a:xfrm>
          <a:off x="0" y="0"/>
          <a:ext cx="0" cy="0"/>
          <a:chOff x="0" y="0"/>
          <a:chExt cx="0" cy="0"/>
        </a:xfrm>
      </p:grpSpPr>
      <p:sp>
        <p:nvSpPr>
          <p:cNvPr id="55" name="Google Shape;55;p39"/>
          <p:cNvSpPr/>
          <p:nvPr/>
        </p:nvSpPr>
        <p:spPr>
          <a:xfrm>
            <a:off x="-67734" y="1927330"/>
            <a:ext cx="12327467" cy="423869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Google Shape;56;p39"/>
          <p:cNvSpPr txBox="1">
            <a:spLocks noGrp="1"/>
          </p:cNvSpPr>
          <p:nvPr>
            <p:ph type="ctrTitle"/>
          </p:nvPr>
        </p:nvSpPr>
        <p:spPr>
          <a:xfrm>
            <a:off x="2209800" y="2702915"/>
            <a:ext cx="9144000" cy="1140305"/>
          </a:xfrm>
          <a:prstGeom prst="rect">
            <a:avLst/>
          </a:prstGeom>
          <a:noFill/>
          <a:ln>
            <a:noFill/>
          </a:ln>
        </p:spPr>
        <p:txBody>
          <a:bodyPr spcFirstLastPara="1" wrap="square" lIns="91425" tIns="45700" rIns="91425" bIns="45700" anchor="b" anchorCtr="0">
            <a:normAutofit/>
          </a:bodyPr>
          <a:lstStyle>
            <a:lvl1pPr marR="0" lvl="0" algn="r" rtl="0">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39"/>
          <p:cNvSpPr txBox="1">
            <a:spLocks noGrp="1"/>
          </p:cNvSpPr>
          <p:nvPr>
            <p:ph type="subTitle" idx="1"/>
          </p:nvPr>
        </p:nvSpPr>
        <p:spPr>
          <a:xfrm>
            <a:off x="2209800" y="3978632"/>
            <a:ext cx="9144000" cy="580344"/>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58" name="Google Shape;58;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Google Shape;59;p3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Google Shape;60;p3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ar-BH"/>
              <a:t>‹#›</a:t>
            </a:fld>
            <a:endParaRPr/>
          </a:p>
        </p:txBody>
      </p:sp>
      <p:grpSp>
        <p:nvGrpSpPr>
          <p:cNvPr id="61" name="Google Shape;61;p39"/>
          <p:cNvGrpSpPr/>
          <p:nvPr/>
        </p:nvGrpSpPr>
        <p:grpSpPr>
          <a:xfrm>
            <a:off x="217616" y="328723"/>
            <a:ext cx="4579783" cy="1306065"/>
            <a:chOff x="144464" y="407322"/>
            <a:chExt cx="4138565" cy="1154777"/>
          </a:xfrm>
        </p:grpSpPr>
        <p:pic>
          <p:nvPicPr>
            <p:cNvPr id="62" name="Google Shape;62;p39" descr="شعار كلية البحرين للمعلمين PNG بجودة عالية 2025 - ويكي البحرين"/>
            <p:cNvPicPr preferRelativeResize="0"/>
            <p:nvPr/>
          </p:nvPicPr>
          <p:blipFill rotWithShape="1">
            <a:blip r:embed="rId2">
              <a:alphaModFix/>
            </a:blip>
            <a:srcRect l="26268" t="2238" r="25976" b="5223"/>
            <a:stretch/>
          </p:blipFill>
          <p:spPr>
            <a:xfrm>
              <a:off x="3216229" y="407322"/>
              <a:ext cx="1066800" cy="1109014"/>
            </a:xfrm>
            <a:prstGeom prst="rect">
              <a:avLst/>
            </a:prstGeom>
            <a:noFill/>
            <a:ln>
              <a:noFill/>
            </a:ln>
          </p:spPr>
        </p:pic>
        <p:pic>
          <p:nvPicPr>
            <p:cNvPr id="63" name="Google Shape;63;p39" descr="شعار وزارة التربية والتعليم | Ministry of Education Logo"/>
            <p:cNvPicPr preferRelativeResize="0"/>
            <p:nvPr/>
          </p:nvPicPr>
          <p:blipFill rotWithShape="1">
            <a:blip r:embed="rId3">
              <a:alphaModFix/>
            </a:blip>
            <a:srcRect/>
            <a:stretch/>
          </p:blipFill>
          <p:spPr>
            <a:xfrm>
              <a:off x="144464" y="407322"/>
              <a:ext cx="1141412" cy="1154777"/>
            </a:xfrm>
            <a:prstGeom prst="rect">
              <a:avLst/>
            </a:prstGeom>
            <a:noFill/>
            <a:ln>
              <a:noFill/>
            </a:ln>
          </p:spPr>
        </p:pic>
        <p:pic>
          <p:nvPicPr>
            <p:cNvPr id="64" name="Google Shape;64;p39"/>
            <p:cNvPicPr preferRelativeResize="0"/>
            <p:nvPr/>
          </p:nvPicPr>
          <p:blipFill rotWithShape="1">
            <a:blip r:embed="rId4">
              <a:alphaModFix/>
            </a:blip>
            <a:srcRect t="57616"/>
            <a:stretch/>
          </p:blipFill>
          <p:spPr>
            <a:xfrm>
              <a:off x="1549794" y="1196320"/>
              <a:ext cx="1402777" cy="342899"/>
            </a:xfrm>
            <a:prstGeom prst="rect">
              <a:avLst/>
            </a:prstGeom>
            <a:noFill/>
            <a:ln>
              <a:noFill/>
            </a:ln>
          </p:spPr>
        </p:pic>
        <p:pic>
          <p:nvPicPr>
            <p:cNvPr id="65" name="Google Shape;65;p39"/>
            <p:cNvPicPr preferRelativeResize="0"/>
            <p:nvPr/>
          </p:nvPicPr>
          <p:blipFill rotWithShape="1">
            <a:blip r:embed="rId5">
              <a:alphaModFix/>
            </a:blip>
            <a:srcRect/>
            <a:stretch/>
          </p:blipFill>
          <p:spPr>
            <a:xfrm>
              <a:off x="1889753" y="413860"/>
              <a:ext cx="722598" cy="722596"/>
            </a:xfrm>
            <a:prstGeom prst="rect">
              <a:avLst/>
            </a:prstGeom>
            <a:noFill/>
            <a:ln>
              <a:noFill/>
            </a:ln>
          </p:spPr>
        </p:pic>
      </p:grpSp>
      <p:sp>
        <p:nvSpPr>
          <p:cNvPr id="66" name="Google Shape;66;p39"/>
          <p:cNvSpPr/>
          <p:nvPr/>
        </p:nvSpPr>
        <p:spPr>
          <a:xfrm>
            <a:off x="-1" y="6166022"/>
            <a:ext cx="12192000" cy="691977"/>
          </a:xfrm>
          <a:prstGeom prst="rect">
            <a:avLst/>
          </a:prstGeom>
          <a:solidFill>
            <a:srgbClr val="FCD2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1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67"/>
        <p:cNvGrpSpPr/>
        <p:nvPr/>
      </p:nvGrpSpPr>
      <p:grpSpPr>
        <a:xfrm>
          <a:off x="0" y="0"/>
          <a:ext cx="0" cy="0"/>
          <a:chOff x="0" y="0"/>
          <a:chExt cx="0" cy="0"/>
        </a:xfrm>
      </p:grpSpPr>
      <p:sp>
        <p:nvSpPr>
          <p:cNvPr id="68" name="Google Shape;68;p40"/>
          <p:cNvSpPr/>
          <p:nvPr/>
        </p:nvSpPr>
        <p:spPr>
          <a:xfrm>
            <a:off x="-67734" y="1927330"/>
            <a:ext cx="12327467" cy="426340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 name="Google Shape;69;p40"/>
          <p:cNvSpPr txBox="1">
            <a:spLocks noGrp="1"/>
          </p:cNvSpPr>
          <p:nvPr>
            <p:ph type="ctrTitle"/>
          </p:nvPr>
        </p:nvSpPr>
        <p:spPr>
          <a:xfrm>
            <a:off x="733245" y="2702915"/>
            <a:ext cx="10620555" cy="114030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40"/>
          <p:cNvSpPr txBox="1">
            <a:spLocks noGrp="1"/>
          </p:cNvSpPr>
          <p:nvPr>
            <p:ph type="subTitle" idx="1"/>
          </p:nvPr>
        </p:nvSpPr>
        <p:spPr>
          <a:xfrm>
            <a:off x="621102" y="3978632"/>
            <a:ext cx="10732698" cy="58034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71" name="Google Shape;71;p4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Google Shape;72;p4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Google Shape;73;p4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ar-BH"/>
              <a:t>‹#›</a:t>
            </a:fld>
            <a:endParaRPr/>
          </a:p>
        </p:txBody>
      </p:sp>
      <p:grpSp>
        <p:nvGrpSpPr>
          <p:cNvPr id="74" name="Google Shape;74;p40"/>
          <p:cNvGrpSpPr/>
          <p:nvPr/>
        </p:nvGrpSpPr>
        <p:grpSpPr>
          <a:xfrm>
            <a:off x="7744778" y="254468"/>
            <a:ext cx="4235513" cy="1373770"/>
            <a:chOff x="219075" y="407320"/>
            <a:chExt cx="3827462" cy="1214640"/>
          </a:xfrm>
        </p:grpSpPr>
        <p:pic>
          <p:nvPicPr>
            <p:cNvPr id="75" name="Google Shape;75;p40" descr="شعار كلية البحرين للمعلمين PNG بجودة عالية 2025 - ويكي البحرين"/>
            <p:cNvPicPr preferRelativeResize="0"/>
            <p:nvPr/>
          </p:nvPicPr>
          <p:blipFill rotWithShape="1">
            <a:blip r:embed="rId2">
              <a:alphaModFix/>
            </a:blip>
            <a:srcRect l="26268" t="2238" r="25976" b="5223"/>
            <a:stretch/>
          </p:blipFill>
          <p:spPr>
            <a:xfrm>
              <a:off x="219075" y="407320"/>
              <a:ext cx="1066800" cy="1154777"/>
            </a:xfrm>
            <a:prstGeom prst="rect">
              <a:avLst/>
            </a:prstGeom>
            <a:noFill/>
            <a:ln>
              <a:noFill/>
            </a:ln>
          </p:spPr>
        </p:pic>
        <p:pic>
          <p:nvPicPr>
            <p:cNvPr id="76" name="Google Shape;76;p40" descr="شعار وزارة التربية والتعليم | Ministry of Education Logo"/>
            <p:cNvPicPr preferRelativeResize="0"/>
            <p:nvPr/>
          </p:nvPicPr>
          <p:blipFill rotWithShape="1">
            <a:blip r:embed="rId3">
              <a:alphaModFix/>
            </a:blip>
            <a:srcRect/>
            <a:stretch/>
          </p:blipFill>
          <p:spPr>
            <a:xfrm>
              <a:off x="2905125" y="467183"/>
              <a:ext cx="1141412" cy="1154777"/>
            </a:xfrm>
            <a:prstGeom prst="rect">
              <a:avLst/>
            </a:prstGeom>
            <a:noFill/>
            <a:ln>
              <a:noFill/>
            </a:ln>
          </p:spPr>
        </p:pic>
        <p:pic>
          <p:nvPicPr>
            <p:cNvPr id="77" name="Google Shape;77;p40"/>
            <p:cNvPicPr preferRelativeResize="0"/>
            <p:nvPr/>
          </p:nvPicPr>
          <p:blipFill rotWithShape="1">
            <a:blip r:embed="rId4">
              <a:alphaModFix/>
            </a:blip>
            <a:srcRect t="57616"/>
            <a:stretch/>
          </p:blipFill>
          <p:spPr>
            <a:xfrm>
              <a:off x="1394112" y="1242077"/>
              <a:ext cx="1402777" cy="340121"/>
            </a:xfrm>
            <a:prstGeom prst="rect">
              <a:avLst/>
            </a:prstGeom>
            <a:noFill/>
            <a:ln>
              <a:noFill/>
            </a:ln>
          </p:spPr>
        </p:pic>
        <p:pic>
          <p:nvPicPr>
            <p:cNvPr id="78" name="Google Shape;78;p40"/>
            <p:cNvPicPr preferRelativeResize="0"/>
            <p:nvPr/>
          </p:nvPicPr>
          <p:blipFill rotWithShape="1">
            <a:blip r:embed="rId5">
              <a:alphaModFix/>
            </a:blip>
            <a:srcRect/>
            <a:stretch/>
          </p:blipFill>
          <p:spPr>
            <a:xfrm>
              <a:off x="1691256" y="407320"/>
              <a:ext cx="808487" cy="808487"/>
            </a:xfrm>
            <a:prstGeom prst="rect">
              <a:avLst/>
            </a:prstGeom>
            <a:noFill/>
            <a:ln>
              <a:noFill/>
            </a:ln>
          </p:spPr>
        </p:pic>
      </p:grpSp>
      <p:sp>
        <p:nvSpPr>
          <p:cNvPr id="79" name="Google Shape;79;p40"/>
          <p:cNvSpPr/>
          <p:nvPr/>
        </p:nvSpPr>
        <p:spPr>
          <a:xfrm>
            <a:off x="-1" y="6165851"/>
            <a:ext cx="12192000" cy="692150"/>
          </a:xfrm>
          <a:prstGeom prst="rect">
            <a:avLst/>
          </a:prstGeom>
          <a:solidFill>
            <a:srgbClr val="FCD2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youtube.com/watch?v=i-IfzeG1aC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sirenfilms.co.uk/library/introduction-to-physical-pla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320716" y="1366925"/>
            <a:ext cx="8297419" cy="1979886"/>
          </a:xfrm>
          <a:prstGeom prst="rect">
            <a:avLst/>
          </a:prstGeom>
          <a:no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rgbClr val="FFFFFF"/>
              </a:buClr>
              <a:buSzPts val="4500"/>
              <a:buFont typeface="Arial"/>
              <a:buNone/>
            </a:pPr>
            <a:r>
              <a:rPr lang="ar-BH" sz="5400" dirty="0">
                <a:latin typeface="Graphik Arabic Bold" pitchFamily="2" charset="-78"/>
                <a:cs typeface="Graphik Arabic Bold" pitchFamily="2" charset="-78"/>
              </a:rPr>
              <a:t>أهمية اللعب</a:t>
            </a:r>
            <a:r>
              <a:rPr lang="en-US" sz="5400" dirty="0">
                <a:latin typeface="Graphik Arabic Bold" pitchFamily="2" charset="-78"/>
                <a:cs typeface="Graphik Arabic Bold" pitchFamily="2" charset="-78"/>
              </a:rPr>
              <a:t> </a:t>
            </a:r>
            <a:r>
              <a:rPr lang="ar-BH" sz="5400" dirty="0">
                <a:latin typeface="Graphik Arabic Bold" pitchFamily="2" charset="-78"/>
                <a:cs typeface="Graphik Arabic Bold" pitchFamily="2" charset="-78"/>
              </a:rPr>
              <a:t> في التعليم المبكر</a:t>
            </a:r>
            <a:endParaRPr sz="5400" dirty="0">
              <a:latin typeface="Graphik Arabic Bold" pitchFamily="2" charset="-78"/>
              <a:cs typeface="Graphik Arabic Bold" pitchFamily="2" charset="-78"/>
            </a:endParaRPr>
          </a:p>
        </p:txBody>
      </p:sp>
      <p:sp>
        <p:nvSpPr>
          <p:cNvPr id="85" name="Google Shape;85;p1"/>
          <p:cNvSpPr txBox="1">
            <a:spLocks noGrp="1"/>
          </p:cNvSpPr>
          <p:nvPr>
            <p:ph type="subTitle" idx="1"/>
          </p:nvPr>
        </p:nvSpPr>
        <p:spPr>
          <a:xfrm>
            <a:off x="3063002" y="3633750"/>
            <a:ext cx="8442838" cy="580344"/>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FFFFFF"/>
              </a:buClr>
              <a:buSzPts val="2400"/>
              <a:buNone/>
            </a:pPr>
            <a:r>
              <a:rPr lang="ar-BH" dirty="0">
                <a:latin typeface="Graphik Arabic Bold" pitchFamily="2" charset="-78"/>
                <a:cs typeface="Graphik Arabic Bold" pitchFamily="2" charset="-78"/>
              </a:rPr>
              <a:t>اسم المقدم: </a:t>
            </a:r>
            <a:r>
              <a:rPr lang="en-US" dirty="0">
                <a:latin typeface="Graphik Arabic Bold" pitchFamily="2" charset="-78"/>
                <a:cs typeface="Graphik Arabic Bold" pitchFamily="2" charset="-78"/>
              </a:rPr>
              <a:t>Dawn Larkin </a:t>
            </a:r>
            <a:endParaRPr dirty="0">
              <a:latin typeface="Graphik Arabic Bold" pitchFamily="2" charset="-78"/>
              <a:cs typeface="Graphik Arabic Bold" pitchFamily="2" charset="-78"/>
            </a:endParaRPr>
          </a:p>
        </p:txBody>
      </p:sp>
      <p:pic>
        <p:nvPicPr>
          <p:cNvPr id="2" name="Picture 1">
            <a:extLst>
              <a:ext uri="{FF2B5EF4-FFF2-40B4-BE49-F238E27FC236}">
                <a16:creationId xmlns:a16="http://schemas.microsoft.com/office/drawing/2014/main" id="{6DF5FC95-0556-1927-8B83-A18D14F07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347" y="3324232"/>
            <a:ext cx="5381455" cy="4668011"/>
          </a:xfrm>
          <a:prstGeom prst="ellipse">
            <a:avLst/>
          </a:prstGeom>
          <a:ln w="63500" cap="rnd">
            <a:solidFill>
              <a:srgbClr val="FCD24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0"/>
          <p:cNvPicPr preferRelativeResize="0"/>
          <p:nvPr/>
        </p:nvPicPr>
        <p:blipFill rotWithShape="1">
          <a:blip r:embed="rId3">
            <a:alphaModFix/>
          </a:blip>
          <a:srcRect/>
          <a:stretch/>
        </p:blipFill>
        <p:spPr>
          <a:xfrm>
            <a:off x="748604" y="1275850"/>
            <a:ext cx="4090096" cy="4438248"/>
          </a:xfrm>
          <a:prstGeom prst="rect">
            <a:avLst/>
          </a:prstGeom>
          <a:noFill/>
          <a:ln>
            <a:noFill/>
          </a:ln>
        </p:spPr>
      </p:pic>
      <p:sp>
        <p:nvSpPr>
          <p:cNvPr id="146" name="Google Shape;146;p10"/>
          <p:cNvSpPr txBox="1"/>
          <p:nvPr/>
        </p:nvSpPr>
        <p:spPr>
          <a:xfrm>
            <a:off x="5505450" y="1877693"/>
            <a:ext cx="6330750" cy="3836405"/>
          </a:xfrm>
          <a:prstGeom prst="rect">
            <a:avLst/>
          </a:prstGeom>
          <a:noFill/>
          <a:ln>
            <a:noFill/>
          </a:ln>
        </p:spPr>
        <p:txBody>
          <a:bodyPr spcFirstLastPara="1" wrap="square" lIns="91425" tIns="91425" rIns="91425" bIns="91425" anchor="t" anchorCtr="0">
            <a:spAutoFit/>
          </a:bodyPr>
          <a:lstStyle/>
          <a:p>
            <a:pPr marL="0" lvl="0" indent="0" algn="r" rtl="1">
              <a:lnSpc>
                <a:spcPct val="150000"/>
              </a:lnSpc>
              <a:spcBef>
                <a:spcPts val="0"/>
              </a:spcBef>
              <a:spcAft>
                <a:spcPts val="0"/>
              </a:spcAft>
              <a:buNone/>
            </a:pPr>
            <a:r>
              <a:rPr lang="ar-BH" sz="2400" dirty="0">
                <a:latin typeface="Graphik Arabic" pitchFamily="50" charset="-78"/>
                <a:cs typeface="Graphik Arabic" pitchFamily="50" charset="-78"/>
              </a:rPr>
              <a:t>اللعب هو أعلى مستويات نمو الطفل</a:t>
            </a:r>
            <a:r>
              <a:rPr lang="ar-BH" sz="2400" dirty="0">
                <a:latin typeface="Graphik Arabic" pitchFamily="50" charset="-78"/>
                <a:ea typeface="Quattrocento Sans"/>
                <a:cs typeface="Graphik Arabic" pitchFamily="50" charset="-78"/>
                <a:sym typeface="Quattrocento Sans"/>
              </a:rPr>
              <a:t>،</a:t>
            </a:r>
            <a:r>
              <a:rPr lang="ar-BH" sz="2400" dirty="0">
                <a:latin typeface="Graphik Arabic" pitchFamily="50" charset="-78"/>
                <a:cs typeface="Graphik Arabic" pitchFamily="50" charset="-78"/>
              </a:rPr>
              <a:t> وهو التعبير العفوي عن الأفكار والمشاعر … وهو مصدر لكل ما يمكن أن يفيد الطفل … اللعب في هذه المرحلة ليس أمرًا تافهًا</a:t>
            </a:r>
            <a:r>
              <a:rPr lang="ar-BH" sz="2400" dirty="0">
                <a:latin typeface="Graphik Arabic" pitchFamily="50" charset="-78"/>
                <a:ea typeface="Quattrocento Sans"/>
                <a:cs typeface="Graphik Arabic" pitchFamily="50" charset="-78"/>
                <a:sym typeface="Quattrocento Sans"/>
              </a:rPr>
              <a:t>، بل هو جاد وعميق الاثر." </a:t>
            </a:r>
          </a:p>
          <a:p>
            <a:pPr marL="0" lvl="0" indent="0" algn="r" rtl="1">
              <a:spcBef>
                <a:spcPts val="0"/>
              </a:spcBef>
              <a:spcAft>
                <a:spcPts val="0"/>
              </a:spcAft>
              <a:buNone/>
            </a:pPr>
            <a:endParaRPr sz="2400" dirty="0">
              <a:latin typeface="Graphik Arabic Bold" pitchFamily="2" charset="-78"/>
              <a:ea typeface="Quattrocento Sans"/>
              <a:cs typeface="Graphik Arabic Bold" pitchFamily="2" charset="-78"/>
              <a:sym typeface="Quattrocento Sans"/>
            </a:endParaRPr>
          </a:p>
          <a:p>
            <a:pPr marL="0" lvl="0" indent="0" algn="r" rtl="0">
              <a:lnSpc>
                <a:spcPct val="115000"/>
              </a:lnSpc>
              <a:spcBef>
                <a:spcPts val="1200"/>
              </a:spcBef>
              <a:spcAft>
                <a:spcPts val="0"/>
              </a:spcAft>
              <a:buNone/>
            </a:pPr>
            <a:r>
              <a:rPr lang="ar-BH" sz="2200" dirty="0">
                <a:latin typeface="Graphik Arabic Medium" pitchFamily="2" charset="-78"/>
                <a:cs typeface="Graphik Arabic Medium" pitchFamily="2" charset="-78"/>
              </a:rPr>
              <a:t>(فروبل، كما ورد في ليلي، 1967: ص 84)</a:t>
            </a:r>
            <a:endParaRPr sz="2200" dirty="0">
              <a:latin typeface="Graphik Arabic Medium" pitchFamily="2" charset="-78"/>
              <a:cs typeface="Graphik Arabic Medium" pitchFamily="2" charset="-78"/>
            </a:endParaRPr>
          </a:p>
          <a:p>
            <a:pPr marL="0" lvl="0" indent="0" algn="r" rtl="1">
              <a:spcBef>
                <a:spcPts val="1200"/>
              </a:spcBef>
              <a:spcAft>
                <a:spcPts val="0"/>
              </a:spcAft>
              <a:buNone/>
            </a:pPr>
            <a:endParaRPr sz="2400" dirty="0">
              <a:latin typeface="Graphik Arabic Bold" pitchFamily="2" charset="-78"/>
              <a:ea typeface="Quattrocento Sans"/>
              <a:cs typeface="Graphik Arabic Bold" pitchFamily="2" charset="-78"/>
              <a:sym typeface="Quattrocento Sans"/>
            </a:endParaRPr>
          </a:p>
        </p:txBody>
      </p:sp>
      <p:sp>
        <p:nvSpPr>
          <p:cNvPr id="147" name="Google Shape;147;p10"/>
          <p:cNvSpPr txBox="1"/>
          <p:nvPr/>
        </p:nvSpPr>
        <p:spPr>
          <a:xfrm>
            <a:off x="8499375" y="1275850"/>
            <a:ext cx="3118800" cy="554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2400" dirty="0">
                <a:solidFill>
                  <a:schemeClr val="accent2"/>
                </a:solidFill>
                <a:latin typeface="Graphik Arabic Bold" pitchFamily="2" charset="-78"/>
                <a:cs typeface="Graphik Arabic Bold" pitchFamily="2" charset="-78"/>
              </a:rPr>
              <a:t>أهمية اللعب الأساسية </a:t>
            </a:r>
            <a:endParaRPr sz="2400" dirty="0">
              <a:solidFill>
                <a:schemeClr val="accent2"/>
              </a:solidFill>
              <a:latin typeface="Graphik Arabic Bold" pitchFamily="2" charset="-78"/>
              <a:cs typeface="Graphik Arabic Bold"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1"/>
          <p:cNvSpPr txBox="1"/>
          <p:nvPr/>
        </p:nvSpPr>
        <p:spPr>
          <a:xfrm>
            <a:off x="690900" y="1371210"/>
            <a:ext cx="10810200" cy="4409895"/>
          </a:xfrm>
          <a:prstGeom prst="rect">
            <a:avLst/>
          </a:prstGeom>
          <a:noFill/>
          <a:ln>
            <a:noFill/>
          </a:ln>
        </p:spPr>
        <p:txBody>
          <a:bodyPr spcFirstLastPara="1" wrap="square" lIns="91425" tIns="91425" rIns="91425" bIns="91425" anchor="t" anchorCtr="0">
            <a:spAutoFit/>
          </a:bodyPr>
          <a:lstStyle/>
          <a:p>
            <a:pPr marL="342900" lvl="0" indent="-342900" algn="r" rtl="1">
              <a:lnSpc>
                <a:spcPct val="142857"/>
              </a:lnSpc>
              <a:spcBef>
                <a:spcPts val="0"/>
              </a:spcBef>
              <a:spcAft>
                <a:spcPts val="0"/>
              </a:spcAft>
              <a:buFont typeface="Arial" panose="020B0604020202020204" pitchFamily="34" charset="0"/>
              <a:buChar char="•"/>
            </a:pPr>
            <a:r>
              <a:rPr lang="ar-BH" sz="2400" dirty="0">
                <a:latin typeface="Graphik Arabic" pitchFamily="50" charset="-78"/>
                <a:cs typeface="Graphik Arabic" pitchFamily="50" charset="-78"/>
              </a:rPr>
              <a:t>أنشأ فروبل أول روضة أطفال، وهي مكان يتيح للأطفال أن ينموا ويتطوروا وفق وتيرتهم الخاصة، في بيئة داعمة يرعاهم فيها بالغون ذوو معرفة وخبرة.</a:t>
            </a:r>
            <a:endParaRPr lang="en-US" sz="2400" dirty="0">
              <a:latin typeface="Graphik Arabic" pitchFamily="50" charset="-78"/>
              <a:cs typeface="Graphik Arabic" pitchFamily="50" charset="-78"/>
            </a:endParaRPr>
          </a:p>
          <a:p>
            <a:pPr marL="342900" lvl="0" indent="-342900" algn="r" rtl="1">
              <a:lnSpc>
                <a:spcPct val="142857"/>
              </a:lnSpc>
              <a:spcBef>
                <a:spcPts val="0"/>
              </a:spcBef>
              <a:spcAft>
                <a:spcPts val="0"/>
              </a:spcAft>
              <a:buFont typeface="Arial" panose="020B0604020202020204" pitchFamily="34" charset="0"/>
              <a:buChar char="•"/>
            </a:pPr>
            <a:endParaRPr sz="2400" dirty="0">
              <a:latin typeface="Graphik Arabic" pitchFamily="50" charset="-78"/>
              <a:cs typeface="Graphik Arabic" pitchFamily="50" charset="-78"/>
            </a:endParaRPr>
          </a:p>
          <a:p>
            <a:pPr marL="342900" lvl="0" indent="-342900" algn="r" rtl="1">
              <a:lnSpc>
                <a:spcPct val="142857"/>
              </a:lnSpc>
              <a:spcBef>
                <a:spcPts val="0"/>
              </a:spcBef>
              <a:spcAft>
                <a:spcPts val="0"/>
              </a:spcAft>
              <a:buFont typeface="Arial" panose="020B0604020202020204" pitchFamily="34" charset="0"/>
              <a:buChar char="•"/>
            </a:pPr>
            <a:r>
              <a:rPr lang="ar-BH" sz="2400" dirty="0">
                <a:latin typeface="Graphik Arabic" pitchFamily="50" charset="-78"/>
                <a:cs typeface="Graphik Arabic" pitchFamily="50" charset="-78"/>
              </a:rPr>
              <a:t>وقد نظر فروبل إلى الأطفال على أنهم متعلمون نشطون، لديهم حس الفضول، ومبدعون، ويتعلمون على أفضل وجه من خلال الحركة، واللعب، والحوار، والتأمل الذاتي.</a:t>
            </a:r>
            <a:endParaRPr lang="en-US" sz="2400" dirty="0">
              <a:latin typeface="Graphik Arabic" pitchFamily="50" charset="-78"/>
              <a:cs typeface="Graphik Arabic" pitchFamily="50" charset="-78"/>
            </a:endParaRPr>
          </a:p>
          <a:p>
            <a:pPr marL="342900" lvl="0" indent="-342900" algn="r" rtl="1">
              <a:lnSpc>
                <a:spcPct val="142857"/>
              </a:lnSpc>
              <a:spcBef>
                <a:spcPts val="0"/>
              </a:spcBef>
              <a:spcAft>
                <a:spcPts val="0"/>
              </a:spcAft>
              <a:buFont typeface="Arial" panose="020B0604020202020204" pitchFamily="34" charset="0"/>
              <a:buChar char="•"/>
            </a:pPr>
            <a:endParaRPr sz="2400" dirty="0">
              <a:latin typeface="Graphik Arabic" pitchFamily="50" charset="-78"/>
              <a:cs typeface="Graphik Arabic" pitchFamily="50" charset="-78"/>
            </a:endParaRPr>
          </a:p>
          <a:p>
            <a:pPr marL="342900" lvl="0" indent="-342900" algn="r" rtl="1">
              <a:lnSpc>
                <a:spcPct val="142857"/>
              </a:lnSpc>
              <a:spcBef>
                <a:spcPts val="0"/>
              </a:spcBef>
              <a:spcAft>
                <a:spcPts val="0"/>
              </a:spcAft>
              <a:buFont typeface="Arial" panose="020B0604020202020204" pitchFamily="34" charset="0"/>
              <a:buChar char="•"/>
            </a:pPr>
            <a:r>
              <a:rPr lang="ar-BH" sz="2400" dirty="0">
                <a:latin typeface="Graphik Arabic" pitchFamily="50" charset="-78"/>
                <a:cs typeface="Graphik Arabic" pitchFamily="50" charset="-78"/>
              </a:rPr>
              <a:t>ويزدهر الأطفال عندما يشعرون بالأمان العاطفي ويكونون في علاقات وثيقة مع الآخرين، بما في ذلك الأسرة والمجتمع.</a:t>
            </a:r>
            <a:endParaRPr sz="2400" dirty="0">
              <a:latin typeface="Graphik Arabic" pitchFamily="50" charset="-78"/>
              <a:cs typeface="Graphik Arabic" pitchFamily="50"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2" title="Ben Kingston-Hughes | Playful Brains - The Neuroscience of Play"/>
          <p:cNvPicPr preferRelativeResize="0"/>
          <p:nvPr/>
        </p:nvPicPr>
        <p:blipFill rotWithShape="1">
          <a:blip r:embed="rId3">
            <a:alphaModFix/>
          </a:blip>
          <a:srcRect/>
          <a:stretch/>
        </p:blipFill>
        <p:spPr>
          <a:xfrm>
            <a:off x="2025585" y="1129185"/>
            <a:ext cx="8140830" cy="45996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3"/>
          <p:cNvPicPr preferRelativeResize="0"/>
          <p:nvPr/>
        </p:nvPicPr>
        <p:blipFill rotWithShape="1">
          <a:blip r:embed="rId3">
            <a:alphaModFix/>
          </a:blip>
          <a:srcRect/>
          <a:stretch/>
        </p:blipFill>
        <p:spPr>
          <a:xfrm>
            <a:off x="3580750" y="1203050"/>
            <a:ext cx="5860324" cy="3670326"/>
          </a:xfrm>
          <a:prstGeom prst="rect">
            <a:avLst/>
          </a:prstGeom>
          <a:noFill/>
          <a:ln>
            <a:noFill/>
          </a:ln>
        </p:spPr>
      </p:pic>
      <p:sp>
        <p:nvSpPr>
          <p:cNvPr id="163" name="Google Shape;163;p13"/>
          <p:cNvSpPr txBox="1"/>
          <p:nvPr/>
        </p:nvSpPr>
        <p:spPr>
          <a:xfrm>
            <a:off x="7649050" y="761975"/>
            <a:ext cx="4217100" cy="554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2400" b="1">
                <a:solidFill>
                  <a:srgbClr val="2B7D0E"/>
                </a:solidFill>
                <a:latin typeface="Graphik Arabic Bold" pitchFamily="2" charset="-78"/>
                <a:cs typeface="Graphik Arabic Bold" pitchFamily="2" charset="-78"/>
              </a:rPr>
              <a:t>تطور الدماغ في السنوات المبكرة </a:t>
            </a:r>
            <a:endParaRPr sz="2400" b="1">
              <a:solidFill>
                <a:srgbClr val="2B7D0E"/>
              </a:solidFill>
              <a:latin typeface="Graphik Arabic Bold" pitchFamily="2" charset="-78"/>
              <a:cs typeface="Graphik Arabic Bold" pitchFamily="2" charset="-78"/>
            </a:endParaRPr>
          </a:p>
        </p:txBody>
      </p:sp>
      <p:sp>
        <p:nvSpPr>
          <p:cNvPr id="164" name="Google Shape;164;p13"/>
          <p:cNvSpPr txBox="1"/>
          <p:nvPr/>
        </p:nvSpPr>
        <p:spPr>
          <a:xfrm>
            <a:off x="1169971" y="5103723"/>
            <a:ext cx="9852057" cy="923299"/>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ar-BH" sz="2400" dirty="0">
                <a:latin typeface="Graphik Arabic Bold" pitchFamily="2" charset="-78"/>
                <a:cs typeface="Graphik Arabic Bold" pitchFamily="2" charset="-78"/>
              </a:rPr>
              <a:t>في السنوات الأولى من حياة الطفل</a:t>
            </a:r>
            <a:r>
              <a:rPr lang="ar-BH" sz="2400" dirty="0">
                <a:latin typeface="Graphik Arabic Bold" pitchFamily="2" charset="-78"/>
                <a:ea typeface="Quattrocento Sans"/>
                <a:cs typeface="Graphik Arabic Bold" pitchFamily="2" charset="-78"/>
                <a:sym typeface="Quattrocento Sans"/>
              </a:rPr>
              <a:t>، يُكون دماغه أكثر من مليون وصلة عصبية جديدة في كل ثانية. </a:t>
            </a:r>
            <a:endParaRPr sz="2400" dirty="0">
              <a:latin typeface="Graphik Arabic Bold" pitchFamily="2" charset="-78"/>
              <a:cs typeface="Graphik Arabic Bold"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4"/>
          <p:cNvPicPr preferRelativeResize="0"/>
          <p:nvPr/>
        </p:nvPicPr>
        <p:blipFill rotWithShape="1">
          <a:blip r:embed="rId3">
            <a:alphaModFix/>
          </a:blip>
          <a:srcRect/>
          <a:stretch/>
        </p:blipFill>
        <p:spPr>
          <a:xfrm>
            <a:off x="903444" y="1048349"/>
            <a:ext cx="4462832" cy="4761302"/>
          </a:xfrm>
          <a:prstGeom prst="rect">
            <a:avLst/>
          </a:prstGeom>
          <a:noFill/>
          <a:ln>
            <a:noFill/>
          </a:ln>
          <a:effectLst>
            <a:outerShdw blurRad="292100" dist="139700" dir="2700000" algn="tl" rotWithShape="0">
              <a:srgbClr val="333333">
                <a:alpha val="64705"/>
              </a:srgbClr>
            </a:outerShdw>
          </a:effectLst>
        </p:spPr>
      </p:pic>
      <p:sp>
        <p:nvSpPr>
          <p:cNvPr id="170" name="Google Shape;170;p14"/>
          <p:cNvSpPr txBox="1"/>
          <p:nvPr/>
        </p:nvSpPr>
        <p:spPr>
          <a:xfrm>
            <a:off x="6263018" y="1674688"/>
            <a:ext cx="5172600" cy="3508623"/>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2400" dirty="0">
                <a:latin typeface="Graphik Arabic" pitchFamily="50" charset="-78"/>
                <a:cs typeface="Graphik Arabic" pitchFamily="50" charset="-78"/>
              </a:rPr>
              <a:t>تشير الأبحاث إلى أن رياض الأطفال القائمة على التعلم باللعب تخرج طلابًا قادرين على اكتساب المعرفة الأساسية بنفس مستوى التعليم التقليدي. </a:t>
            </a:r>
          </a:p>
          <a:p>
            <a:pPr marL="0" lvl="0" indent="0" algn="r" rtl="1">
              <a:spcBef>
                <a:spcPts val="0"/>
              </a:spcBef>
              <a:spcAft>
                <a:spcPts val="0"/>
              </a:spcAft>
              <a:buNone/>
            </a:pPr>
            <a:endParaRPr lang="ar-BH" sz="2400" dirty="0">
              <a:latin typeface="Graphik Arabic" pitchFamily="50" charset="-78"/>
              <a:cs typeface="Graphik Arabic" pitchFamily="50" charset="-78"/>
            </a:endParaRPr>
          </a:p>
          <a:p>
            <a:pPr marL="0" lvl="0" indent="0" algn="r" rtl="1">
              <a:spcBef>
                <a:spcPts val="0"/>
              </a:spcBef>
              <a:spcAft>
                <a:spcPts val="0"/>
              </a:spcAft>
              <a:buNone/>
            </a:pPr>
            <a:r>
              <a:rPr lang="ar-BH" sz="2400" dirty="0">
                <a:latin typeface="Graphik Arabic" pitchFamily="50" charset="-78"/>
                <a:cs typeface="Graphik Arabic" pitchFamily="50" charset="-78"/>
              </a:rPr>
              <a:t>كما أن نهج اللعب يطور بشكل أفضل قدرة الطفل على التنظيم الذاتي ونمو المهارات الاجتماعية والدافعية والإبداع. </a:t>
            </a:r>
            <a:endParaRPr sz="2400" dirty="0">
              <a:latin typeface="Graphik Arabic" pitchFamily="50" charset="-78"/>
              <a:cs typeface="Graphik Arabic" pitchFamily="50" charset="-78"/>
            </a:endParaRPr>
          </a:p>
          <a:p>
            <a:pPr marL="0" lvl="0" indent="0" algn="r" rtl="1">
              <a:spcBef>
                <a:spcPts val="0"/>
              </a:spcBef>
              <a:spcAft>
                <a:spcPts val="0"/>
              </a:spcAft>
              <a:buNone/>
            </a:pPr>
            <a:endParaRPr sz="2400" dirty="0">
              <a:latin typeface="Graphik Arabic" pitchFamily="50" charset="-78"/>
              <a:cs typeface="Graphik Arabic" pitchFamily="50"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p:nvPr/>
        </p:nvSpPr>
        <p:spPr>
          <a:xfrm>
            <a:off x="7367696" y="1410904"/>
            <a:ext cx="4217100" cy="554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2400" b="1" dirty="0">
                <a:solidFill>
                  <a:srgbClr val="2B7D0E"/>
                </a:solidFill>
                <a:latin typeface="Graphik Arabic Bold" pitchFamily="2" charset="-78"/>
                <a:cs typeface="Graphik Arabic Bold" pitchFamily="2" charset="-78"/>
              </a:rPr>
              <a:t>لكن كيف؟</a:t>
            </a:r>
            <a:endParaRPr sz="2400" b="1" dirty="0">
              <a:solidFill>
                <a:srgbClr val="2B7D0E"/>
              </a:solidFill>
              <a:latin typeface="Graphik Arabic Bold" pitchFamily="2" charset="-78"/>
              <a:cs typeface="Graphik Arabic Bold" pitchFamily="2" charset="-78"/>
            </a:endParaRPr>
          </a:p>
        </p:txBody>
      </p:sp>
      <p:sp>
        <p:nvSpPr>
          <p:cNvPr id="176" name="Google Shape;176;p15"/>
          <p:cNvSpPr txBox="1"/>
          <p:nvPr/>
        </p:nvSpPr>
        <p:spPr>
          <a:xfrm>
            <a:off x="0" y="1569142"/>
            <a:ext cx="11866150" cy="3877954"/>
          </a:xfrm>
          <a:prstGeom prst="rect">
            <a:avLst/>
          </a:prstGeom>
          <a:noFill/>
          <a:ln>
            <a:noFill/>
          </a:ln>
        </p:spPr>
        <p:txBody>
          <a:bodyPr spcFirstLastPara="1" wrap="square" lIns="91425" tIns="91425" rIns="91425" bIns="91425" anchor="t" anchorCtr="0">
            <a:spAutoFit/>
          </a:bodyPr>
          <a:lstStyle/>
          <a:p>
            <a:pPr marL="504825" lvl="0" indent="-342900" algn="l" rtl="0">
              <a:lnSpc>
                <a:spcPct val="200000"/>
              </a:lnSpc>
              <a:spcBef>
                <a:spcPts val="0"/>
              </a:spcBef>
              <a:spcAft>
                <a:spcPts val="0"/>
              </a:spcAft>
              <a:buSzPts val="1050"/>
              <a:buFont typeface="Wingdings" panose="05000000000000000000" pitchFamily="2" charset="2"/>
              <a:buChar char="q"/>
            </a:pPr>
            <a:endParaRPr sz="2400" dirty="0">
              <a:latin typeface="Graphik Arabic" pitchFamily="50" charset="-78"/>
              <a:cs typeface="Graphik Arabic" pitchFamily="50" charset="-78"/>
            </a:endParaRPr>
          </a:p>
          <a:p>
            <a:pPr marL="457200" lvl="0" indent="-381000" algn="r" rtl="1">
              <a:lnSpc>
                <a:spcPct val="200000"/>
              </a:lnSpc>
              <a:spcBef>
                <a:spcPts val="0"/>
              </a:spcBef>
              <a:spcAft>
                <a:spcPts val="0"/>
              </a:spcAft>
              <a:buSzPts val="2400"/>
              <a:buFont typeface="Wingdings" panose="05000000000000000000" pitchFamily="2" charset="2"/>
              <a:buChar char="q"/>
            </a:pPr>
            <a:r>
              <a:rPr lang="ar-BH" sz="2400" dirty="0">
                <a:latin typeface="Graphik Arabic" pitchFamily="50" charset="-78"/>
                <a:cs typeface="Graphik Arabic" pitchFamily="50" charset="-78"/>
              </a:rPr>
              <a:t>غالبًا ما تُوصف بيئة التعلّم بأنها المعلّم الثالث وفق منهج ريجيو إميليا.</a:t>
            </a:r>
            <a:endParaRPr sz="2400" dirty="0">
              <a:latin typeface="Graphik Arabic" pitchFamily="50" charset="-78"/>
              <a:cs typeface="Graphik Arabic" pitchFamily="50" charset="-78"/>
            </a:endParaRPr>
          </a:p>
          <a:p>
            <a:pPr marL="457200" lvl="0" indent="-381000" algn="r" rtl="1">
              <a:lnSpc>
                <a:spcPct val="200000"/>
              </a:lnSpc>
              <a:spcBef>
                <a:spcPts val="0"/>
              </a:spcBef>
              <a:spcAft>
                <a:spcPts val="0"/>
              </a:spcAft>
              <a:buSzPts val="2400"/>
              <a:buFont typeface="Wingdings" panose="05000000000000000000" pitchFamily="2" charset="2"/>
              <a:buChar char="q"/>
            </a:pPr>
            <a:r>
              <a:rPr lang="ar-BH" sz="2400" dirty="0">
                <a:latin typeface="Graphik Arabic" pitchFamily="50" charset="-78"/>
                <a:cs typeface="Graphik Arabic" pitchFamily="50" charset="-78"/>
              </a:rPr>
              <a:t>وتُسهم البيئة الجيدة في تشجيع الأطفال على الاستكشاف والاستقلالية وتنمية الفضول ومهارات العمل التعاوني.</a:t>
            </a:r>
            <a:endParaRPr sz="2400" dirty="0">
              <a:latin typeface="Graphik Arabic" pitchFamily="50" charset="-78"/>
              <a:cs typeface="Graphik Arabic" pitchFamily="50" charset="-78"/>
            </a:endParaRPr>
          </a:p>
          <a:p>
            <a:pPr marL="457200" lvl="0" indent="-381000" algn="r" rtl="1">
              <a:lnSpc>
                <a:spcPct val="200000"/>
              </a:lnSpc>
              <a:spcBef>
                <a:spcPts val="0"/>
              </a:spcBef>
              <a:spcAft>
                <a:spcPts val="0"/>
              </a:spcAft>
              <a:buSzPts val="2400"/>
              <a:buFont typeface="Wingdings" panose="05000000000000000000" pitchFamily="2" charset="2"/>
              <a:buChar char="q"/>
            </a:pPr>
            <a:r>
              <a:rPr lang="ar-BH" sz="2400" dirty="0">
                <a:latin typeface="Graphik Arabic" pitchFamily="50" charset="-78"/>
                <a:cs typeface="Graphik Arabic" pitchFamily="50" charset="-78"/>
              </a:rPr>
              <a:t>كما ينبغي أن تكون الموارد التعليمية متاحة للأطفال، وأن تعكس احتياجاتهم وميولهم واهتماماتهم.</a:t>
            </a:r>
            <a:endParaRPr sz="2400" dirty="0">
              <a:latin typeface="Graphik Arabic" pitchFamily="50" charset="-78"/>
              <a:cs typeface="Graphik Arabic" pitchFamily="50"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6"/>
          <p:cNvSpPr txBox="1"/>
          <p:nvPr/>
        </p:nvSpPr>
        <p:spPr>
          <a:xfrm>
            <a:off x="6231914" y="958751"/>
            <a:ext cx="5395500" cy="554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2400" b="1">
                <a:solidFill>
                  <a:schemeClr val="accent2"/>
                </a:solidFill>
                <a:latin typeface="Graphik Arabic Bold" pitchFamily="2" charset="-78"/>
                <a:cs typeface="Graphik Arabic Bold" pitchFamily="2" charset="-78"/>
              </a:rPr>
              <a:t>و لكن كيف يتجسد ذلك عمليًا؟ </a:t>
            </a:r>
            <a:endParaRPr sz="2400" b="1">
              <a:solidFill>
                <a:schemeClr val="accent2"/>
              </a:solidFill>
              <a:latin typeface="Graphik Arabic Bold" pitchFamily="2" charset="-78"/>
              <a:cs typeface="Graphik Arabic Bold" pitchFamily="2" charset="-78"/>
            </a:endParaRPr>
          </a:p>
        </p:txBody>
      </p:sp>
      <p:sp>
        <p:nvSpPr>
          <p:cNvPr id="182" name="Google Shape;182;p16"/>
          <p:cNvSpPr txBox="1"/>
          <p:nvPr/>
        </p:nvSpPr>
        <p:spPr>
          <a:xfrm>
            <a:off x="5776350" y="2082575"/>
            <a:ext cx="4407300" cy="203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raphik Arabic Bold" pitchFamily="2" charset="-78"/>
              <a:cs typeface="Graphik Arabic Bold" pitchFamily="2" charset="-78"/>
            </a:endParaRPr>
          </a:p>
        </p:txBody>
      </p:sp>
      <p:sp>
        <p:nvSpPr>
          <p:cNvPr id="183" name="Google Shape;183;p16"/>
          <p:cNvSpPr txBox="1"/>
          <p:nvPr/>
        </p:nvSpPr>
        <p:spPr>
          <a:xfrm>
            <a:off x="580103" y="1973220"/>
            <a:ext cx="10846515" cy="32559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ar-BH" sz="2400" dirty="0">
                <a:latin typeface="Graphik Arabic" pitchFamily="50" charset="-78"/>
                <a:cs typeface="Graphik Arabic" pitchFamily="50" charset="-78"/>
              </a:rPr>
              <a:t>توفير بيئة تعلم دائمة الجودة، تتيح للأطفال </a:t>
            </a:r>
            <a:r>
              <a:rPr lang="ar-BH" sz="2400" b="1" dirty="0">
                <a:latin typeface="Graphik Arabic" pitchFamily="50" charset="-78"/>
                <a:cs typeface="Graphik Arabic" pitchFamily="50" charset="-78"/>
              </a:rPr>
              <a:t>"مواصلة التعلم في غياب المعلم"</a:t>
            </a:r>
            <a:endParaRPr sz="2400" b="1" dirty="0">
              <a:latin typeface="Graphik Arabic" pitchFamily="50" charset="-78"/>
              <a:cs typeface="Graphik Arabic" pitchFamily="50" charset="-78"/>
            </a:endParaRPr>
          </a:p>
          <a:p>
            <a:pPr marL="0" lvl="0" indent="0" algn="r" rtl="1">
              <a:spcBef>
                <a:spcPts val="0"/>
              </a:spcBef>
              <a:spcAft>
                <a:spcPts val="0"/>
              </a:spcAft>
              <a:buNone/>
            </a:pPr>
            <a:endParaRPr sz="2400" dirty="0">
              <a:latin typeface="Graphik Arabic" pitchFamily="50" charset="-78"/>
              <a:cs typeface="Graphik Arabic" pitchFamily="50" charset="-78"/>
            </a:endParaRPr>
          </a:p>
          <a:p>
            <a:pPr marL="0" lvl="0" indent="0" algn="r" rtl="1">
              <a:lnSpc>
                <a:spcPct val="115000"/>
              </a:lnSpc>
              <a:spcBef>
                <a:spcPts val="1200"/>
              </a:spcBef>
              <a:spcAft>
                <a:spcPts val="0"/>
              </a:spcAft>
              <a:buNone/>
            </a:pPr>
            <a:r>
              <a:rPr lang="ar-BH" sz="2400" dirty="0">
                <a:latin typeface="Graphik Arabic" pitchFamily="50" charset="-78"/>
                <a:cs typeface="Graphik Arabic" pitchFamily="50" charset="-78"/>
              </a:rPr>
              <a:t>ومع ذلك، فإن هذه الأنشطة تكون أكثر فاعلية عندما تُدعَّم بتواصل فعال مع المعلمين وبموارد تساعد الأطفال على الانتقال إلى المرحلة التالية من نموهم وتعكس اهتماماتهم. مراعاة اهتمامات الأطفال تجعلهم محبي للتعلم.</a:t>
            </a:r>
            <a:endParaRPr sz="2400" dirty="0">
              <a:latin typeface="Graphik Arabic" pitchFamily="50" charset="-78"/>
              <a:cs typeface="Graphik Arabic" pitchFamily="50" charset="-78"/>
            </a:endParaRPr>
          </a:p>
          <a:p>
            <a:pPr marL="0" lvl="0" indent="0" algn="r" rtl="1">
              <a:lnSpc>
                <a:spcPct val="115000"/>
              </a:lnSpc>
              <a:spcBef>
                <a:spcPts val="1200"/>
              </a:spcBef>
              <a:spcAft>
                <a:spcPts val="1200"/>
              </a:spcAft>
              <a:buNone/>
            </a:pPr>
            <a:endParaRPr lang="ar-BH" sz="2400" dirty="0">
              <a:latin typeface="Graphik Arabic" pitchFamily="50" charset="-78"/>
              <a:cs typeface="Graphik Arabic" pitchFamily="50" charset="-78"/>
            </a:endParaRPr>
          </a:p>
          <a:p>
            <a:pPr marL="0" lvl="0" indent="0" algn="r" rtl="1">
              <a:lnSpc>
                <a:spcPct val="115000"/>
              </a:lnSpc>
              <a:spcBef>
                <a:spcPts val="1200"/>
              </a:spcBef>
              <a:spcAft>
                <a:spcPts val="1200"/>
              </a:spcAft>
              <a:buNone/>
            </a:pPr>
            <a:r>
              <a:rPr lang="ar-BH" sz="2400" dirty="0">
                <a:latin typeface="Graphik Arabic" pitchFamily="50" charset="-78"/>
                <a:cs typeface="Graphik Arabic" pitchFamily="50" charset="-78"/>
              </a:rPr>
              <a:t>وينبغي أن تكون الأنشطة متاحة يوميًا.</a:t>
            </a:r>
            <a:endParaRPr sz="2400" dirty="0">
              <a:latin typeface="Graphik Arabic" pitchFamily="50" charset="-78"/>
              <a:cs typeface="Graphik Arabic" pitchFamily="50"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7" descr="Toddler water play: Engaging activities ..."/>
          <p:cNvPicPr preferRelativeResize="0"/>
          <p:nvPr/>
        </p:nvPicPr>
        <p:blipFill rotWithShape="1">
          <a:blip r:embed="rId3">
            <a:alphaModFix/>
          </a:blip>
          <a:srcRect/>
          <a:stretch/>
        </p:blipFill>
        <p:spPr>
          <a:xfrm>
            <a:off x="681530" y="2102275"/>
            <a:ext cx="5243320" cy="3106475"/>
          </a:xfrm>
          <a:prstGeom prst="rect">
            <a:avLst/>
          </a:prstGeom>
          <a:noFill/>
          <a:ln>
            <a:noFill/>
          </a:ln>
          <a:effectLst>
            <a:outerShdw blurRad="292100" dist="139700" dir="2700000" algn="tl" rotWithShape="0">
              <a:srgbClr val="333333">
                <a:alpha val="64705"/>
              </a:srgbClr>
            </a:outerShdw>
          </a:effectLst>
        </p:spPr>
      </p:pic>
      <p:pic>
        <p:nvPicPr>
          <p:cNvPr id="189" name="Google Shape;189;p17"/>
          <p:cNvPicPr preferRelativeResize="0"/>
          <p:nvPr/>
        </p:nvPicPr>
        <p:blipFill rotWithShape="1">
          <a:blip r:embed="rId4">
            <a:alphaModFix/>
          </a:blip>
          <a:srcRect/>
          <a:stretch/>
        </p:blipFill>
        <p:spPr>
          <a:xfrm>
            <a:off x="6539125" y="2102274"/>
            <a:ext cx="4908701" cy="3106488"/>
          </a:xfrm>
          <a:prstGeom prst="rect">
            <a:avLst/>
          </a:prstGeom>
          <a:noFill/>
          <a:ln>
            <a:noFill/>
          </a:ln>
          <a:effectLst>
            <a:outerShdw blurRad="292100" dist="139700" dir="2700000" algn="tl" rotWithShape="0">
              <a:srgbClr val="333333">
                <a:alpha val="64705"/>
              </a:srgbClr>
            </a:outerShdw>
          </a:effectLst>
        </p:spPr>
      </p:pic>
      <p:sp>
        <p:nvSpPr>
          <p:cNvPr id="190" name="Google Shape;190;p17"/>
          <p:cNvSpPr txBox="1"/>
          <p:nvPr/>
        </p:nvSpPr>
        <p:spPr>
          <a:xfrm>
            <a:off x="5677676" y="920237"/>
            <a:ext cx="5770150" cy="553968"/>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2400" b="1" dirty="0">
                <a:solidFill>
                  <a:srgbClr val="2B7D0E"/>
                </a:solidFill>
                <a:latin typeface="Graphik Arabic Bold" pitchFamily="2" charset="-78"/>
                <a:cs typeface="Graphik Arabic Bold" pitchFamily="2" charset="-78"/>
              </a:rPr>
              <a:t>ماهي  بعض مجالات التطبيقات  المستمرة؟</a:t>
            </a:r>
            <a:endParaRPr sz="2400" b="1" dirty="0">
              <a:solidFill>
                <a:srgbClr val="2B7D0E"/>
              </a:solidFill>
              <a:latin typeface="Graphik Arabic Bold" pitchFamily="2" charset="-78"/>
              <a:cs typeface="Graphik Arabic Bold"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8"/>
          <p:cNvPicPr preferRelativeResize="0"/>
          <p:nvPr/>
        </p:nvPicPr>
        <p:blipFill rotWithShape="1">
          <a:blip r:embed="rId3">
            <a:alphaModFix/>
          </a:blip>
          <a:srcRect/>
          <a:stretch/>
        </p:blipFill>
        <p:spPr>
          <a:xfrm>
            <a:off x="3144624" y="1801075"/>
            <a:ext cx="5902751" cy="4205925"/>
          </a:xfrm>
          <a:prstGeom prst="rect">
            <a:avLst/>
          </a:prstGeom>
          <a:noFill/>
          <a:ln>
            <a:noFill/>
          </a:ln>
          <a:effectLst>
            <a:outerShdw blurRad="292100" dist="139700" dir="2700000" algn="tl" rotWithShape="0">
              <a:srgbClr val="333333">
                <a:alpha val="64705"/>
              </a:srgbClr>
            </a:outerShdw>
          </a:effectLst>
        </p:spPr>
      </p:pic>
      <p:sp>
        <p:nvSpPr>
          <p:cNvPr id="196" name="Google Shape;196;p18"/>
          <p:cNvSpPr txBox="1"/>
          <p:nvPr/>
        </p:nvSpPr>
        <p:spPr>
          <a:xfrm>
            <a:off x="2167500" y="851000"/>
            <a:ext cx="7857000" cy="554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2400" b="1" dirty="0">
                <a:solidFill>
                  <a:srgbClr val="2B7D0E"/>
                </a:solidFill>
                <a:latin typeface="Graphik Arabic Bold" pitchFamily="2" charset="-78"/>
                <a:cs typeface="Graphik Arabic Bold" pitchFamily="2" charset="-78"/>
              </a:rPr>
              <a:t>التعلّم بقيادة المعلم  - والتعلّم القائم على مبادرة الطفل</a:t>
            </a:r>
            <a:endParaRPr sz="2400" b="1" dirty="0">
              <a:solidFill>
                <a:srgbClr val="2B7D0E"/>
              </a:solidFill>
              <a:latin typeface="Graphik Arabic Bold" pitchFamily="2" charset="-78"/>
              <a:cs typeface="Graphik Arabic Bold"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9"/>
          <p:cNvPicPr preferRelativeResize="0"/>
          <p:nvPr/>
        </p:nvPicPr>
        <p:blipFill rotWithShape="1">
          <a:blip r:embed="rId3">
            <a:alphaModFix/>
          </a:blip>
          <a:srcRect/>
          <a:stretch/>
        </p:blipFill>
        <p:spPr>
          <a:xfrm>
            <a:off x="1400425" y="1894950"/>
            <a:ext cx="3288125" cy="4180550"/>
          </a:xfrm>
          <a:prstGeom prst="rect">
            <a:avLst/>
          </a:prstGeom>
          <a:noFill/>
          <a:ln>
            <a:noFill/>
          </a:ln>
          <a:effectLst>
            <a:outerShdw blurRad="292100" dist="139700" dir="2700000" algn="tl" rotWithShape="0">
              <a:srgbClr val="333333">
                <a:alpha val="64705"/>
              </a:srgbClr>
            </a:outerShdw>
          </a:effectLst>
        </p:spPr>
      </p:pic>
      <p:pic>
        <p:nvPicPr>
          <p:cNvPr id="202" name="Google Shape;202;p19"/>
          <p:cNvPicPr preferRelativeResize="0"/>
          <p:nvPr/>
        </p:nvPicPr>
        <p:blipFill rotWithShape="1">
          <a:blip r:embed="rId4">
            <a:alphaModFix/>
          </a:blip>
          <a:srcRect/>
          <a:stretch/>
        </p:blipFill>
        <p:spPr>
          <a:xfrm>
            <a:off x="5235474" y="1894950"/>
            <a:ext cx="5765275" cy="4180550"/>
          </a:xfrm>
          <a:prstGeom prst="rect">
            <a:avLst/>
          </a:prstGeom>
          <a:noFill/>
          <a:ln>
            <a:noFill/>
          </a:ln>
          <a:effectLst>
            <a:outerShdw blurRad="292100" dist="139700" dir="2700000" algn="tl" rotWithShape="0">
              <a:srgbClr val="333333">
                <a:alpha val="64705"/>
              </a:srgbClr>
            </a:outerShdw>
          </a:effectLst>
        </p:spPr>
      </p:pic>
      <p:sp>
        <p:nvSpPr>
          <p:cNvPr id="2" name="Google Shape;196;p18">
            <a:extLst>
              <a:ext uri="{FF2B5EF4-FFF2-40B4-BE49-F238E27FC236}">
                <a16:creationId xmlns:a16="http://schemas.microsoft.com/office/drawing/2014/main" id="{0B2B1011-F45A-330D-F01D-B972D53236C3}"/>
              </a:ext>
            </a:extLst>
          </p:cNvPr>
          <p:cNvSpPr txBox="1"/>
          <p:nvPr/>
        </p:nvSpPr>
        <p:spPr>
          <a:xfrm>
            <a:off x="2167500" y="851000"/>
            <a:ext cx="7857000" cy="554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2400" b="1" dirty="0">
                <a:solidFill>
                  <a:srgbClr val="2B7D0E"/>
                </a:solidFill>
                <a:latin typeface="Graphik Arabic Bold" pitchFamily="2" charset="-78"/>
                <a:cs typeface="Graphik Arabic Bold" pitchFamily="2" charset="-78"/>
              </a:rPr>
              <a:t>التعلّم بقيادة المعلم  - والتعلّم القائم على مبادرة الطفل</a:t>
            </a:r>
            <a:endParaRPr sz="2400" b="1" dirty="0">
              <a:solidFill>
                <a:srgbClr val="2B7D0E"/>
              </a:solidFill>
              <a:latin typeface="Graphik Arabic Bold" pitchFamily="2" charset="-78"/>
              <a:cs typeface="Graphik Arabic Bold"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0879C3-42A6-4666-3823-28E00AD2DCEB}"/>
              </a:ext>
            </a:extLst>
          </p:cNvPr>
          <p:cNvSpPr>
            <a:spLocks noGrp="1"/>
          </p:cNvSpPr>
          <p:nvPr>
            <p:ph type="title"/>
          </p:nvPr>
        </p:nvSpPr>
        <p:spPr>
          <a:xfrm>
            <a:off x="3125638" y="877224"/>
            <a:ext cx="8634553" cy="626071"/>
          </a:xfrm>
        </p:spPr>
        <p:txBody>
          <a:bodyPr/>
          <a:lstStyle/>
          <a:p>
            <a:r>
              <a:rPr lang="ar-BH" dirty="0"/>
              <a:t>المحتوى </a:t>
            </a:r>
            <a:endParaRPr lang="en-US" dirty="0"/>
          </a:p>
        </p:txBody>
      </p:sp>
      <p:sp>
        <p:nvSpPr>
          <p:cNvPr id="6" name="Subtitle 5">
            <a:extLst>
              <a:ext uri="{FF2B5EF4-FFF2-40B4-BE49-F238E27FC236}">
                <a16:creationId xmlns:a16="http://schemas.microsoft.com/office/drawing/2014/main" id="{BAF3758D-1663-5ECE-79F9-31A69A8F35E8}"/>
              </a:ext>
            </a:extLst>
          </p:cNvPr>
          <p:cNvSpPr>
            <a:spLocks noGrp="1"/>
          </p:cNvSpPr>
          <p:nvPr>
            <p:ph type="subTitle" idx="1"/>
          </p:nvPr>
        </p:nvSpPr>
        <p:spPr>
          <a:xfrm>
            <a:off x="450149" y="1199732"/>
            <a:ext cx="11310042" cy="4544572"/>
          </a:xfrm>
        </p:spPr>
        <p:txBody>
          <a:bodyPr>
            <a:normAutofit/>
          </a:bodyPr>
          <a:lstStyle/>
          <a:p>
            <a:pPr marL="285750" indent="-285750">
              <a:lnSpc>
                <a:spcPct val="250000"/>
              </a:lnSpc>
              <a:buFont typeface="Wingdings" panose="05000000000000000000" pitchFamily="2" charset="2"/>
              <a:buChar char="q"/>
            </a:pPr>
            <a:r>
              <a:rPr lang="ar-BH" sz="1800" b="1" dirty="0">
                <a:latin typeface="Graphik Arabic Light" pitchFamily="2" charset="-78"/>
                <a:cs typeface="Graphik Arabic Light" pitchFamily="2" charset="-78"/>
              </a:rPr>
              <a:t>تعريف </a:t>
            </a:r>
            <a:r>
              <a:rPr lang="en-US" sz="1800" b="1" dirty="0">
                <a:latin typeface="Graphik Arabic Light" pitchFamily="2" charset="-78"/>
                <a:cs typeface="Graphik Arabic Light" pitchFamily="2" charset="-78"/>
              </a:rPr>
              <a:t>NSPCC</a:t>
            </a:r>
            <a:r>
              <a:rPr lang="ar-BH" sz="1800" b="1" dirty="0">
                <a:latin typeface="Graphik Arabic Light" pitchFamily="2" charset="-78"/>
                <a:cs typeface="Graphik Arabic Light" pitchFamily="2" charset="-78"/>
              </a:rPr>
              <a:t> (الجمعية الوطنية لمنع القسوة ضد الأطفال)</a:t>
            </a:r>
            <a:endParaRPr lang="en-US" sz="1800" b="1" dirty="0">
              <a:latin typeface="Graphik Arabic Light" pitchFamily="2" charset="-78"/>
              <a:cs typeface="Graphik Arabic Light" pitchFamily="2" charset="-78"/>
            </a:endParaRPr>
          </a:p>
          <a:p>
            <a:pPr marL="285750" indent="-285750">
              <a:lnSpc>
                <a:spcPct val="250000"/>
              </a:lnSpc>
              <a:buFont typeface="Wingdings" panose="05000000000000000000" pitchFamily="2" charset="2"/>
              <a:buChar char="q"/>
            </a:pPr>
            <a:r>
              <a:rPr lang="ar-BH" sz="1800" b="1" dirty="0">
                <a:latin typeface="Graphik Arabic Light" pitchFamily="2" charset="-78"/>
                <a:cs typeface="Graphik Arabic Light" pitchFamily="2" charset="-78"/>
              </a:rPr>
              <a:t>قوة اللعب</a:t>
            </a:r>
          </a:p>
          <a:p>
            <a:pPr marL="285750" indent="-285750">
              <a:lnSpc>
                <a:spcPct val="250000"/>
              </a:lnSpc>
              <a:buFont typeface="Wingdings" panose="05000000000000000000" pitchFamily="2" charset="2"/>
              <a:buChar char="q"/>
            </a:pPr>
            <a:r>
              <a:rPr lang="ar-BH" sz="1800" b="1" dirty="0">
                <a:latin typeface="Graphik Arabic Light" pitchFamily="2" charset="-78"/>
                <a:cs typeface="Graphik Arabic Light" pitchFamily="2" charset="-78"/>
              </a:rPr>
              <a:t>مقدمة عن اللعب البدني</a:t>
            </a:r>
          </a:p>
          <a:p>
            <a:pPr marL="285750" indent="-285750">
              <a:lnSpc>
                <a:spcPct val="250000"/>
              </a:lnSpc>
              <a:buFont typeface="Wingdings" panose="05000000000000000000" pitchFamily="2" charset="2"/>
              <a:buChar char="q"/>
            </a:pPr>
            <a:r>
              <a:rPr lang="ar-BH" sz="1800" b="1" dirty="0">
                <a:latin typeface="Graphik Arabic Light" pitchFamily="2" charset="-78"/>
                <a:cs typeface="Graphik Arabic Light" pitchFamily="2" charset="-78"/>
              </a:rPr>
              <a:t>نمو الدماغ في مرحلة الطفولة المبكرة</a:t>
            </a:r>
          </a:p>
          <a:p>
            <a:pPr marL="285750" indent="-285750">
              <a:lnSpc>
                <a:spcPct val="250000"/>
              </a:lnSpc>
              <a:buFont typeface="Wingdings" panose="05000000000000000000" pitchFamily="2" charset="2"/>
              <a:buChar char="q"/>
            </a:pPr>
            <a:r>
              <a:rPr lang="ar-BH" sz="1800" b="1" dirty="0">
                <a:latin typeface="Graphik Arabic Light" pitchFamily="2" charset="-78"/>
                <a:cs typeface="Graphik Arabic Light" pitchFamily="2" charset="-78"/>
              </a:rPr>
              <a:t>تكييف التعلم للأطفال ذوي الاحتياجات المختلفة</a:t>
            </a:r>
          </a:p>
        </p:txBody>
      </p:sp>
    </p:spTree>
    <p:extLst>
      <p:ext uri="{BB962C8B-B14F-4D97-AF65-F5344CB8AC3E}">
        <p14:creationId xmlns:p14="http://schemas.microsoft.com/office/powerpoint/2010/main" val="130105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txBox="1"/>
          <p:nvPr/>
        </p:nvSpPr>
        <p:spPr>
          <a:xfrm>
            <a:off x="3449804" y="1000629"/>
            <a:ext cx="8318594" cy="554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2400" b="1" dirty="0">
                <a:solidFill>
                  <a:srgbClr val="2B7D0E"/>
                </a:solidFill>
                <a:latin typeface="Graphik Arabic Bold" pitchFamily="2" charset="-78"/>
                <a:cs typeface="Graphik Arabic Bold" pitchFamily="2" charset="-78"/>
              </a:rPr>
              <a:t>تكييف التعلّم للأطفال ذوي الاحتياجات المختلفة</a:t>
            </a:r>
            <a:endParaRPr sz="2400" b="1" dirty="0">
              <a:solidFill>
                <a:srgbClr val="2B7D0E"/>
              </a:solidFill>
              <a:latin typeface="Graphik Arabic Bold" pitchFamily="2" charset="-78"/>
              <a:cs typeface="Graphik Arabic Bold" pitchFamily="2" charset="-78"/>
            </a:endParaRPr>
          </a:p>
        </p:txBody>
      </p:sp>
      <p:sp>
        <p:nvSpPr>
          <p:cNvPr id="209" name="Google Shape;209;p20"/>
          <p:cNvSpPr txBox="1"/>
          <p:nvPr/>
        </p:nvSpPr>
        <p:spPr>
          <a:xfrm>
            <a:off x="471948" y="2071750"/>
            <a:ext cx="11022852" cy="3785621"/>
          </a:xfrm>
          <a:prstGeom prst="rect">
            <a:avLst/>
          </a:prstGeom>
          <a:noFill/>
          <a:ln>
            <a:noFill/>
          </a:ln>
        </p:spPr>
        <p:txBody>
          <a:bodyPr spcFirstLastPara="1" wrap="square" lIns="91425" tIns="91425" rIns="91425" bIns="91425" anchor="t" anchorCtr="0">
            <a:spAutoFit/>
          </a:bodyPr>
          <a:lstStyle/>
          <a:p>
            <a:pPr marL="457200" lvl="0" indent="-381000" algn="r" rtl="1">
              <a:lnSpc>
                <a:spcPct val="75000"/>
              </a:lnSpc>
              <a:spcBef>
                <a:spcPts val="0"/>
              </a:spcBef>
              <a:spcAft>
                <a:spcPts val="0"/>
              </a:spcAft>
              <a:buSzPts val="2400"/>
              <a:buFont typeface="Wingdings" panose="05000000000000000000" pitchFamily="2" charset="2"/>
              <a:buChar char="q"/>
            </a:pPr>
            <a:r>
              <a:rPr lang="ar-BH" sz="2400" dirty="0">
                <a:latin typeface="Graphik Arabic" pitchFamily="50" charset="-78"/>
                <a:cs typeface="Graphik Arabic" pitchFamily="50" charset="-78"/>
              </a:rPr>
              <a:t>الالتقاء بالطفل عند المرحلة النمائية التي يوجد فيها.</a:t>
            </a:r>
            <a:br>
              <a:rPr lang="ar-BH" sz="2400" dirty="0">
                <a:latin typeface="Graphik Arabic" pitchFamily="50" charset="-78"/>
                <a:cs typeface="Graphik Arabic" pitchFamily="50" charset="-78"/>
              </a:rPr>
            </a:br>
            <a:endParaRPr sz="2400" dirty="0">
              <a:latin typeface="Graphik Arabic" pitchFamily="50" charset="-78"/>
              <a:cs typeface="Graphik Arabic" pitchFamily="50" charset="-78"/>
            </a:endParaRPr>
          </a:p>
          <a:p>
            <a:pPr marL="457200" lvl="0" indent="-381000" algn="r" rtl="1">
              <a:lnSpc>
                <a:spcPct val="75000"/>
              </a:lnSpc>
              <a:spcBef>
                <a:spcPts val="0"/>
              </a:spcBef>
              <a:spcAft>
                <a:spcPts val="0"/>
              </a:spcAft>
              <a:buSzPts val="2400"/>
              <a:buFont typeface="Wingdings" panose="05000000000000000000" pitchFamily="2" charset="2"/>
              <a:buChar char="q"/>
            </a:pPr>
            <a:r>
              <a:rPr lang="ar-BH" sz="2400" dirty="0">
                <a:latin typeface="Graphik Arabic" pitchFamily="50" charset="-78"/>
                <a:cs typeface="Graphik Arabic" pitchFamily="50" charset="-78"/>
              </a:rPr>
              <a:t>دعم الفهم باستخدام المرجعيات أو وسائل بصرية.</a:t>
            </a:r>
            <a:br>
              <a:rPr lang="ar-BH" sz="2400" dirty="0">
                <a:latin typeface="Graphik Arabic" pitchFamily="50" charset="-78"/>
                <a:cs typeface="Graphik Arabic" pitchFamily="50" charset="-78"/>
              </a:rPr>
            </a:br>
            <a:endParaRPr sz="2400" dirty="0">
              <a:latin typeface="Graphik Arabic" pitchFamily="50" charset="-78"/>
              <a:cs typeface="Graphik Arabic" pitchFamily="50" charset="-78"/>
            </a:endParaRPr>
          </a:p>
          <a:p>
            <a:pPr marL="457200" lvl="0" indent="-381000" algn="r" rtl="1">
              <a:lnSpc>
                <a:spcPct val="75000"/>
              </a:lnSpc>
              <a:spcBef>
                <a:spcPts val="0"/>
              </a:spcBef>
              <a:spcAft>
                <a:spcPts val="0"/>
              </a:spcAft>
              <a:buSzPts val="2400"/>
              <a:buFont typeface="Wingdings" panose="05000000000000000000" pitchFamily="2" charset="2"/>
              <a:buChar char="q"/>
            </a:pPr>
            <a:r>
              <a:rPr lang="ar-BH" sz="2400" dirty="0">
                <a:latin typeface="Graphik Arabic" pitchFamily="50" charset="-78"/>
                <a:cs typeface="Graphik Arabic" pitchFamily="50" charset="-78"/>
              </a:rPr>
              <a:t>فهم العوامل التي تساعد الأطفال على تنظيم مشاعرهم (Co-regulation).</a:t>
            </a:r>
            <a:br>
              <a:rPr lang="ar-BH" sz="2400" dirty="0">
                <a:latin typeface="Graphik Arabic" pitchFamily="50" charset="-78"/>
                <a:cs typeface="Graphik Arabic" pitchFamily="50" charset="-78"/>
              </a:rPr>
            </a:br>
            <a:endParaRPr sz="2400" dirty="0">
              <a:latin typeface="Graphik Arabic" pitchFamily="50" charset="-78"/>
              <a:cs typeface="Graphik Arabic" pitchFamily="50" charset="-78"/>
            </a:endParaRPr>
          </a:p>
          <a:p>
            <a:pPr marL="457200" lvl="0" indent="-381000" algn="r" rtl="1">
              <a:lnSpc>
                <a:spcPct val="75000"/>
              </a:lnSpc>
              <a:spcBef>
                <a:spcPts val="0"/>
              </a:spcBef>
              <a:spcAft>
                <a:spcPts val="0"/>
              </a:spcAft>
              <a:buSzPts val="2400"/>
              <a:buFont typeface="Wingdings" panose="05000000000000000000" pitchFamily="2" charset="2"/>
              <a:buChar char="q"/>
            </a:pPr>
            <a:r>
              <a:rPr lang="ar-BH" sz="2400" dirty="0">
                <a:latin typeface="Graphik Arabic" pitchFamily="50" charset="-78"/>
                <a:cs typeface="Graphik Arabic" pitchFamily="50" charset="-78"/>
              </a:rPr>
              <a:t>توفير موارد وأدوات مادية مناسبة.</a:t>
            </a:r>
            <a:br>
              <a:rPr lang="ar-BH" sz="2400" dirty="0">
                <a:latin typeface="Graphik Arabic" pitchFamily="50" charset="-78"/>
                <a:cs typeface="Graphik Arabic" pitchFamily="50" charset="-78"/>
              </a:rPr>
            </a:br>
            <a:endParaRPr sz="2400" dirty="0">
              <a:latin typeface="Graphik Arabic" pitchFamily="50" charset="-78"/>
              <a:cs typeface="Graphik Arabic" pitchFamily="50" charset="-78"/>
            </a:endParaRPr>
          </a:p>
          <a:p>
            <a:pPr marL="457200" lvl="0" indent="-381000" algn="r" rtl="1">
              <a:lnSpc>
                <a:spcPct val="75000"/>
              </a:lnSpc>
              <a:spcBef>
                <a:spcPts val="0"/>
              </a:spcBef>
              <a:spcAft>
                <a:spcPts val="0"/>
              </a:spcAft>
              <a:buSzPts val="2400"/>
              <a:buFont typeface="Wingdings" panose="05000000000000000000" pitchFamily="2" charset="2"/>
              <a:buChar char="q"/>
            </a:pPr>
            <a:r>
              <a:rPr lang="ar-BH" sz="2400" dirty="0">
                <a:latin typeface="Graphik Arabic" pitchFamily="50" charset="-78"/>
                <a:cs typeface="Graphik Arabic" pitchFamily="50" charset="-78"/>
              </a:rPr>
              <a:t>تكييف اللغة المستخدمة بما يتناسب مع مستوى الطفل.</a:t>
            </a:r>
            <a:br>
              <a:rPr lang="ar-BH" sz="2400" dirty="0">
                <a:latin typeface="Graphik Arabic" pitchFamily="50" charset="-78"/>
                <a:cs typeface="Graphik Arabic" pitchFamily="50" charset="-78"/>
              </a:rPr>
            </a:br>
            <a:endParaRPr sz="2400" dirty="0">
              <a:latin typeface="Graphik Arabic" pitchFamily="50" charset="-78"/>
              <a:cs typeface="Graphik Arabic" pitchFamily="50" charset="-78"/>
            </a:endParaRPr>
          </a:p>
          <a:p>
            <a:pPr marL="457200" lvl="0" indent="-381000" algn="r" rtl="1">
              <a:lnSpc>
                <a:spcPct val="75000"/>
              </a:lnSpc>
              <a:spcBef>
                <a:spcPts val="0"/>
              </a:spcBef>
              <a:spcAft>
                <a:spcPts val="0"/>
              </a:spcAft>
              <a:buSzPts val="2400"/>
              <a:buFont typeface="Wingdings" panose="05000000000000000000" pitchFamily="2" charset="2"/>
              <a:buChar char="q"/>
            </a:pPr>
            <a:r>
              <a:rPr lang="ar-BH" sz="2400" dirty="0">
                <a:latin typeface="Graphik Arabic" pitchFamily="50" charset="-78"/>
                <a:cs typeface="Graphik Arabic" pitchFamily="50" charset="-78"/>
              </a:rPr>
              <a:t>تكييف البيئة التعليمية لتلبية احتياجات الأطفال.</a:t>
            </a:r>
            <a:br>
              <a:rPr lang="ar-BH" sz="2400" dirty="0">
                <a:latin typeface="Graphik Arabic" pitchFamily="50" charset="-78"/>
                <a:cs typeface="Graphik Arabic" pitchFamily="50" charset="-78"/>
              </a:rPr>
            </a:br>
            <a:endParaRPr sz="2400" dirty="0">
              <a:latin typeface="Graphik Arabic" pitchFamily="50" charset="-78"/>
              <a:cs typeface="Graphik Arabic" pitchFamily="50" charset="-78"/>
            </a:endParaRPr>
          </a:p>
          <a:p>
            <a:pPr marL="457200" lvl="0" indent="-381000" algn="r" rtl="1">
              <a:lnSpc>
                <a:spcPct val="75000"/>
              </a:lnSpc>
              <a:spcBef>
                <a:spcPts val="0"/>
              </a:spcBef>
              <a:spcAft>
                <a:spcPts val="0"/>
              </a:spcAft>
              <a:buSzPts val="2400"/>
              <a:buFont typeface="Wingdings" panose="05000000000000000000" pitchFamily="2" charset="2"/>
              <a:buChar char="q"/>
            </a:pPr>
            <a:r>
              <a:rPr lang="ar-BH" sz="2400" dirty="0">
                <a:latin typeface="Graphik Arabic" pitchFamily="50" charset="-78"/>
                <a:cs typeface="Graphik Arabic" pitchFamily="50" charset="-78"/>
              </a:rPr>
              <a:t>مراعاة حجم المجموعات أثناء عملية التعلم.</a:t>
            </a:r>
            <a:endParaRPr sz="2400" dirty="0">
              <a:latin typeface="Graphik Arabic" pitchFamily="50" charset="-78"/>
              <a:cs typeface="Graphik Arabic" pitchFamily="50"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1" descr="Dot to Dot Font"/>
          <p:cNvPicPr preferRelativeResize="0"/>
          <p:nvPr/>
        </p:nvPicPr>
        <p:blipFill rotWithShape="1">
          <a:blip r:embed="rId3">
            <a:alphaModFix/>
          </a:blip>
          <a:srcRect/>
          <a:stretch/>
        </p:blipFill>
        <p:spPr>
          <a:xfrm>
            <a:off x="6096007" y="2465709"/>
            <a:ext cx="4501655" cy="2975151"/>
          </a:xfrm>
          <a:prstGeom prst="rect">
            <a:avLst/>
          </a:prstGeom>
          <a:noFill/>
          <a:ln>
            <a:noFill/>
          </a:ln>
          <a:effectLst>
            <a:outerShdw blurRad="292100" dist="139700" dir="2700000" algn="tl" rotWithShape="0">
              <a:srgbClr val="333333">
                <a:alpha val="64709"/>
              </a:srgbClr>
            </a:outerShdw>
          </a:effectLst>
        </p:spPr>
      </p:pic>
      <p:pic>
        <p:nvPicPr>
          <p:cNvPr id="215" name="Google Shape;215;p21" descr="Free Letter A Dot Worksheets Printable PDF"/>
          <p:cNvPicPr preferRelativeResize="0"/>
          <p:nvPr/>
        </p:nvPicPr>
        <p:blipFill rotWithShape="1">
          <a:blip r:embed="rId4">
            <a:alphaModFix/>
          </a:blip>
          <a:srcRect/>
          <a:stretch/>
        </p:blipFill>
        <p:spPr>
          <a:xfrm>
            <a:off x="1204834" y="1316075"/>
            <a:ext cx="3217309" cy="4545088"/>
          </a:xfrm>
          <a:prstGeom prst="rect">
            <a:avLst/>
          </a:prstGeom>
          <a:noFill/>
          <a:ln>
            <a:noFill/>
          </a:ln>
          <a:effectLst>
            <a:outerShdw blurRad="292100" dist="139700" dir="2700000" algn="tl" rotWithShape="0">
              <a:srgbClr val="333333">
                <a:alpha val="64705"/>
              </a:srgbClr>
            </a:outerShdw>
          </a:effectLst>
        </p:spPr>
      </p:pic>
      <p:sp>
        <p:nvSpPr>
          <p:cNvPr id="216" name="Google Shape;216;p21"/>
          <p:cNvSpPr txBox="1"/>
          <p:nvPr/>
        </p:nvSpPr>
        <p:spPr>
          <a:xfrm>
            <a:off x="3629083" y="996837"/>
            <a:ext cx="7857000" cy="554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2400" b="1" dirty="0">
                <a:solidFill>
                  <a:srgbClr val="2B7D0E"/>
                </a:solidFill>
                <a:latin typeface="Graphik Arabic Bold" pitchFamily="2" charset="-78"/>
                <a:cs typeface="Graphik Arabic Bold" pitchFamily="2" charset="-78"/>
              </a:rPr>
              <a:t>خط اليد: أخطاء شائعة في النظام التعليمي البريطاني</a:t>
            </a:r>
            <a:endParaRPr sz="2400" b="1" dirty="0">
              <a:solidFill>
                <a:srgbClr val="2B7D0E"/>
              </a:solidFill>
              <a:latin typeface="Graphik Arabic Bold" pitchFamily="2" charset="-78"/>
              <a:cs typeface="Graphik Arabic Bold"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2"/>
          <p:cNvSpPr txBox="1"/>
          <p:nvPr/>
        </p:nvSpPr>
        <p:spPr>
          <a:xfrm>
            <a:off x="4052075" y="776250"/>
            <a:ext cx="7857000" cy="554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2400" b="1">
                <a:solidFill>
                  <a:srgbClr val="2B7D0E"/>
                </a:solidFill>
                <a:latin typeface="Graphik Arabic Bold" pitchFamily="2" charset="-78"/>
                <a:cs typeface="Graphik Arabic Bold" pitchFamily="2" charset="-78"/>
              </a:rPr>
              <a:t>بدائل أفضل:</a:t>
            </a:r>
            <a:endParaRPr sz="2400" b="1">
              <a:solidFill>
                <a:srgbClr val="2B7D0E"/>
              </a:solidFill>
              <a:latin typeface="Graphik Arabic Bold" pitchFamily="2" charset="-78"/>
              <a:cs typeface="Graphik Arabic Bold" pitchFamily="2" charset="-78"/>
            </a:endParaRPr>
          </a:p>
        </p:txBody>
      </p:sp>
      <p:sp>
        <p:nvSpPr>
          <p:cNvPr id="222" name="Google Shape;222;p22"/>
          <p:cNvSpPr txBox="1"/>
          <p:nvPr/>
        </p:nvSpPr>
        <p:spPr>
          <a:xfrm>
            <a:off x="771900" y="1330350"/>
            <a:ext cx="10802700" cy="5694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2500" dirty="0">
                <a:solidFill>
                  <a:schemeClr val="accent2"/>
                </a:solidFill>
                <a:latin typeface="Graphik Arabic Bold" pitchFamily="2" charset="-78"/>
                <a:cs typeface="Graphik Arabic Bold" pitchFamily="2" charset="-78"/>
              </a:rPr>
              <a:t>عوضًا عن استخدام أوراق الكتابة وبطاقات الأسماء، يحتاج الأطفال إلى:</a:t>
            </a:r>
            <a:endParaRPr sz="2500" dirty="0">
              <a:solidFill>
                <a:schemeClr val="accent2"/>
              </a:solidFill>
              <a:latin typeface="Graphik Arabic Bold" pitchFamily="2" charset="-78"/>
              <a:cs typeface="Graphik Arabic Bold" pitchFamily="2" charset="-78"/>
            </a:endParaRPr>
          </a:p>
        </p:txBody>
      </p:sp>
      <p:sp>
        <p:nvSpPr>
          <p:cNvPr id="223" name="Google Shape;223;p22"/>
          <p:cNvSpPr txBox="1"/>
          <p:nvPr/>
        </p:nvSpPr>
        <p:spPr>
          <a:xfrm>
            <a:off x="577050" y="2342295"/>
            <a:ext cx="11192400" cy="3739455"/>
          </a:xfrm>
          <a:prstGeom prst="rect">
            <a:avLst/>
          </a:prstGeom>
          <a:noFill/>
          <a:ln>
            <a:noFill/>
          </a:ln>
        </p:spPr>
        <p:txBody>
          <a:bodyPr spcFirstLastPara="1" wrap="square" lIns="91425" tIns="91425" rIns="91425" bIns="91425" anchor="t" anchorCtr="0">
            <a:spAutoFit/>
          </a:bodyPr>
          <a:lstStyle/>
          <a:p>
            <a:pPr marL="457200" lvl="0" indent="-381000" algn="r" rtl="1">
              <a:spcBef>
                <a:spcPts val="0"/>
              </a:spcBef>
              <a:spcAft>
                <a:spcPts val="0"/>
              </a:spcAft>
              <a:buSzPts val="2400"/>
              <a:buChar char="●"/>
            </a:pPr>
            <a:r>
              <a:rPr lang="ar-BH" sz="2100" b="1" dirty="0">
                <a:latin typeface="Graphik Arabic Medium" pitchFamily="2" charset="-78"/>
                <a:cs typeface="Graphik Arabic Medium" pitchFamily="2" charset="-78"/>
              </a:rPr>
              <a:t>الرسم والكتابة على مساحات واسعة:</a:t>
            </a:r>
            <a:r>
              <a:rPr lang="ar-BH" sz="2100" dirty="0">
                <a:latin typeface="Graphik Arabic Medium" pitchFamily="2" charset="-78"/>
                <a:cs typeface="Graphik Arabic Medium" pitchFamily="2" charset="-78"/>
              </a:rPr>
              <a:t> تعزيز المهارات الحركية الكبرى باستخدام الطلاء، والطباشير، والرمل، والماء.</a:t>
            </a:r>
            <a:br>
              <a:rPr lang="ar-BH" sz="2100" dirty="0">
                <a:latin typeface="Graphik Arabic Medium" pitchFamily="2" charset="-78"/>
                <a:cs typeface="Graphik Arabic Medium" pitchFamily="2" charset="-78"/>
              </a:rPr>
            </a:br>
            <a:endParaRPr sz="2100" dirty="0">
              <a:latin typeface="Graphik Arabic Medium" pitchFamily="2" charset="-78"/>
              <a:cs typeface="Graphik Arabic Medium" pitchFamily="2" charset="-78"/>
            </a:endParaRPr>
          </a:p>
          <a:p>
            <a:pPr marL="457200" lvl="0" indent="-381000" algn="r" rtl="1">
              <a:spcBef>
                <a:spcPts val="0"/>
              </a:spcBef>
              <a:spcAft>
                <a:spcPts val="0"/>
              </a:spcAft>
              <a:buSzPts val="2400"/>
              <a:buChar char="●"/>
            </a:pPr>
            <a:r>
              <a:rPr lang="ar-BH" sz="2100" b="1" dirty="0">
                <a:latin typeface="Graphik Arabic Medium" pitchFamily="2" charset="-78"/>
                <a:cs typeface="Graphik Arabic Medium" pitchFamily="2" charset="-78"/>
              </a:rPr>
              <a:t>أنشطة تعتمد على تعدد الحواس:</a:t>
            </a:r>
            <a:r>
              <a:rPr lang="ar-BH" sz="2100" dirty="0">
                <a:latin typeface="Graphik Arabic Medium" pitchFamily="2" charset="-78"/>
                <a:cs typeface="Graphik Arabic Medium" pitchFamily="2" charset="-78"/>
              </a:rPr>
              <a:t> استخدام العجين، أو الرغوة، أو المواد المفتوحة (Loose Parts) لتشكيل الحروف.</a:t>
            </a:r>
            <a:br>
              <a:rPr lang="ar-BH" sz="2100" dirty="0">
                <a:latin typeface="Graphik Arabic Medium" pitchFamily="2" charset="-78"/>
                <a:cs typeface="Graphik Arabic Medium" pitchFamily="2" charset="-78"/>
              </a:rPr>
            </a:br>
            <a:endParaRPr sz="2100" dirty="0">
              <a:latin typeface="Graphik Arabic Medium" pitchFamily="2" charset="-78"/>
              <a:cs typeface="Graphik Arabic Medium" pitchFamily="2" charset="-78"/>
            </a:endParaRPr>
          </a:p>
          <a:p>
            <a:pPr marL="457200" lvl="0" indent="-381000" algn="r" rtl="1">
              <a:spcBef>
                <a:spcPts val="0"/>
              </a:spcBef>
              <a:spcAft>
                <a:spcPts val="0"/>
              </a:spcAft>
              <a:buSzPts val="2400"/>
              <a:buChar char="●"/>
            </a:pPr>
            <a:r>
              <a:rPr lang="ar-BH" sz="2100" b="1" dirty="0">
                <a:latin typeface="Graphik Arabic Medium" pitchFamily="2" charset="-78"/>
                <a:cs typeface="Graphik Arabic Medium" pitchFamily="2" charset="-78"/>
              </a:rPr>
              <a:t>غرض حقيقي للكتابة:</a:t>
            </a:r>
            <a:r>
              <a:rPr lang="ar-BH" sz="2100" dirty="0">
                <a:latin typeface="Graphik Arabic Medium" pitchFamily="2" charset="-78"/>
                <a:cs typeface="Graphik Arabic Medium" pitchFamily="2" charset="-78"/>
              </a:rPr>
              <a:t> كتابة ذات معنى وأهمية بالنسبة للطفل.</a:t>
            </a:r>
            <a:br>
              <a:rPr lang="ar-BH" sz="2100" dirty="0">
                <a:latin typeface="Graphik Arabic Medium" pitchFamily="2" charset="-78"/>
                <a:cs typeface="Graphik Arabic Medium" pitchFamily="2" charset="-78"/>
              </a:rPr>
            </a:br>
            <a:endParaRPr sz="2100" dirty="0">
              <a:latin typeface="Graphik Arabic Medium" pitchFamily="2" charset="-78"/>
              <a:cs typeface="Graphik Arabic Medium" pitchFamily="2" charset="-78"/>
            </a:endParaRPr>
          </a:p>
          <a:p>
            <a:pPr marL="457200" lvl="0" indent="-381000" algn="r" rtl="1">
              <a:spcBef>
                <a:spcPts val="0"/>
              </a:spcBef>
              <a:spcAft>
                <a:spcPts val="0"/>
              </a:spcAft>
              <a:buSzPts val="2400"/>
              <a:buChar char="●"/>
            </a:pPr>
            <a:r>
              <a:rPr lang="ar-BH" sz="2100" b="1" dirty="0">
                <a:latin typeface="Graphik Arabic Medium" pitchFamily="2" charset="-78"/>
                <a:cs typeface="Graphik Arabic Medium" pitchFamily="2" charset="-78"/>
              </a:rPr>
              <a:t>نمذجة الكبار:</a:t>
            </a:r>
            <a:r>
              <a:rPr lang="ar-BH" sz="2100" dirty="0">
                <a:latin typeface="Graphik Arabic Medium" pitchFamily="2" charset="-78"/>
                <a:cs typeface="Graphik Arabic Medium" pitchFamily="2" charset="-78"/>
              </a:rPr>
              <a:t> كتابة مشتركة وحوارات تربط بين الصوت والحركة والمعنى.</a:t>
            </a:r>
            <a:br>
              <a:rPr lang="ar-BH" sz="2100" dirty="0">
                <a:latin typeface="Graphik Arabic Medium" pitchFamily="2" charset="-78"/>
                <a:cs typeface="Graphik Arabic Medium" pitchFamily="2" charset="-78"/>
              </a:rPr>
            </a:br>
            <a:endParaRPr sz="2100" dirty="0">
              <a:latin typeface="Graphik Arabic Medium" pitchFamily="2" charset="-78"/>
              <a:cs typeface="Graphik Arabic Medium" pitchFamily="2" charset="-78"/>
            </a:endParaRPr>
          </a:p>
          <a:p>
            <a:pPr marL="457200" lvl="0" indent="-381000" algn="r" rtl="1">
              <a:spcBef>
                <a:spcPts val="0"/>
              </a:spcBef>
              <a:spcAft>
                <a:spcPts val="0"/>
              </a:spcAft>
              <a:buSzPts val="2400"/>
              <a:buChar char="●"/>
            </a:pPr>
            <a:r>
              <a:rPr lang="ar-BH" sz="2100" b="1" dirty="0">
                <a:latin typeface="Graphik Arabic Medium" pitchFamily="2" charset="-78"/>
                <a:cs typeface="Graphik Arabic Medium" pitchFamily="2" charset="-78"/>
              </a:rPr>
              <a:t>الاستعداد النمائي:</a:t>
            </a:r>
            <a:r>
              <a:rPr lang="ar-BH" sz="2100" dirty="0">
                <a:latin typeface="Graphik Arabic Medium" pitchFamily="2" charset="-78"/>
                <a:cs typeface="Graphik Arabic Medium" pitchFamily="2" charset="-78"/>
              </a:rPr>
              <a:t> الانتظار حتى تصبح أجسام الأطفال وأدمغتهم مهيأة لتعلّم الكتابة الدقيقة.</a:t>
            </a:r>
            <a:endParaRPr sz="2100" dirty="0">
              <a:latin typeface="Graphik Arabic Medium" pitchFamily="2" charset="-78"/>
              <a:cs typeface="Graphik Arabic Medium"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3" title="Dough Disco"/>
          <p:cNvPicPr preferRelativeResize="0"/>
          <p:nvPr/>
        </p:nvPicPr>
        <p:blipFill rotWithShape="1">
          <a:blip r:embed="rId3">
            <a:alphaModFix/>
          </a:blip>
          <a:srcRect/>
          <a:stretch/>
        </p:blipFill>
        <p:spPr>
          <a:xfrm>
            <a:off x="720602" y="882253"/>
            <a:ext cx="6791325" cy="5093494"/>
          </a:xfrm>
          <a:prstGeom prst="rect">
            <a:avLst/>
          </a:prstGeom>
          <a:noFill/>
          <a:ln>
            <a:noFill/>
          </a:ln>
        </p:spPr>
      </p:pic>
      <p:sp>
        <p:nvSpPr>
          <p:cNvPr id="3" name="TextBox 2">
            <a:extLst>
              <a:ext uri="{FF2B5EF4-FFF2-40B4-BE49-F238E27FC236}">
                <a16:creationId xmlns:a16="http://schemas.microsoft.com/office/drawing/2014/main" id="{8C2D936F-57B7-DE3D-4C7A-5A47C3933FDB}"/>
              </a:ext>
            </a:extLst>
          </p:cNvPr>
          <p:cNvSpPr txBox="1"/>
          <p:nvPr/>
        </p:nvSpPr>
        <p:spPr>
          <a:xfrm>
            <a:off x="8075736" y="2905780"/>
            <a:ext cx="382904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https://www.youtube.com/watch?v=i-IfzeG1aC4</a:t>
            </a:r>
            <a:r>
              <a:rPr lang="ar-BH" dirty="0"/>
              <a: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24"/>
          <p:cNvPicPr preferRelativeResize="0"/>
          <p:nvPr/>
        </p:nvPicPr>
        <p:blipFill rotWithShape="1">
          <a:blip r:embed="rId3">
            <a:alphaModFix/>
          </a:blip>
          <a:srcRect/>
          <a:stretch/>
        </p:blipFill>
        <p:spPr>
          <a:xfrm>
            <a:off x="553575" y="1220175"/>
            <a:ext cx="4097084" cy="4525757"/>
          </a:xfrm>
          <a:prstGeom prst="rect">
            <a:avLst/>
          </a:prstGeom>
          <a:noFill/>
          <a:ln>
            <a:noFill/>
          </a:ln>
          <a:effectLst>
            <a:outerShdw blurRad="292100" dist="139700" dir="2700000" algn="tl" rotWithShape="0">
              <a:srgbClr val="333333">
                <a:alpha val="64705"/>
              </a:srgbClr>
            </a:outerShdw>
          </a:effectLst>
        </p:spPr>
      </p:pic>
      <p:sp>
        <p:nvSpPr>
          <p:cNvPr id="235" name="Google Shape;235;p24"/>
          <p:cNvSpPr txBox="1"/>
          <p:nvPr/>
        </p:nvSpPr>
        <p:spPr>
          <a:xfrm>
            <a:off x="5348748" y="2045936"/>
            <a:ext cx="6489152" cy="2893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ar-BH" sz="2200" b="1" dirty="0">
                <a:latin typeface="Graphik Arabic" pitchFamily="50" charset="-78"/>
                <a:cs typeface="Graphik Arabic" pitchFamily="50" charset="-78"/>
              </a:rPr>
              <a:t>اللعب</a:t>
            </a:r>
            <a:r>
              <a:rPr lang="ar-BH" sz="2200" dirty="0">
                <a:latin typeface="Graphik Arabic" pitchFamily="50" charset="-78"/>
                <a:cs typeface="Graphik Arabic" pitchFamily="50" charset="-78"/>
              </a:rPr>
              <a:t> ليس مكافأة على السلوك الجيد، ولا نشاطًا يأتي بعد الانتهاء من </a:t>
            </a:r>
            <a:r>
              <a:rPr lang="ar-BH" sz="2200" dirty="0">
                <a:latin typeface="Graphik Arabic" pitchFamily="50" charset="-78"/>
                <a:ea typeface="Calibri"/>
                <a:cs typeface="Graphik Arabic" pitchFamily="50" charset="-78"/>
                <a:sym typeface="Calibri"/>
              </a:rPr>
              <a:t>‘</a:t>
            </a:r>
            <a:r>
              <a:rPr lang="ar-BH" sz="2200" dirty="0">
                <a:latin typeface="Graphik Arabic" pitchFamily="50" charset="-78"/>
                <a:cs typeface="Graphik Arabic" pitchFamily="50" charset="-78"/>
              </a:rPr>
              <a:t>العمل الحقيقي</a:t>
            </a:r>
            <a:r>
              <a:rPr lang="ar-BH" sz="2200" dirty="0">
                <a:latin typeface="Graphik Arabic" pitchFamily="50" charset="-78"/>
                <a:ea typeface="Calibri"/>
                <a:cs typeface="Graphik Arabic" pitchFamily="50" charset="-78"/>
                <a:sym typeface="Calibri"/>
              </a:rPr>
              <a:t>‘</a:t>
            </a:r>
            <a:r>
              <a:rPr lang="ar-BH" sz="2200" dirty="0">
                <a:latin typeface="Graphik Arabic" pitchFamily="50" charset="-78"/>
                <a:cs typeface="Graphik Arabic" pitchFamily="50" charset="-78"/>
              </a:rPr>
              <a:t>. بل هو البنية الأساسية التي من خلالها يمر الأطفال بخبراتهم، ويبنون العلاقات، ويطوّرون المهارات التي يحتاجونها للحياة.</a:t>
            </a:r>
          </a:p>
          <a:p>
            <a:pPr marL="0" lvl="0" indent="0" algn="r" rtl="1">
              <a:spcBef>
                <a:spcPts val="0"/>
              </a:spcBef>
              <a:spcAft>
                <a:spcPts val="0"/>
              </a:spcAft>
              <a:buNone/>
            </a:pPr>
            <a:endParaRPr sz="2200" dirty="0">
              <a:latin typeface="Graphik Arabic" pitchFamily="50" charset="-78"/>
              <a:cs typeface="Graphik Arabic" pitchFamily="50" charset="-78"/>
            </a:endParaRPr>
          </a:p>
          <a:p>
            <a:pPr marL="0" lvl="0" indent="0" algn="r" rtl="1">
              <a:spcBef>
                <a:spcPts val="0"/>
              </a:spcBef>
              <a:spcAft>
                <a:spcPts val="0"/>
              </a:spcAft>
              <a:buNone/>
            </a:pPr>
            <a:r>
              <a:rPr lang="ar-BH" sz="2200" dirty="0">
                <a:latin typeface="Graphik Arabic" pitchFamily="50" charset="-78"/>
                <a:cs typeface="Graphik Arabic" pitchFamily="50" charset="-78"/>
              </a:rPr>
              <a:t>يدعم اللعب نمو الدماغ ويساعد الأطفال على الازدهار والتقدم.</a:t>
            </a:r>
          </a:p>
          <a:p>
            <a:pPr marL="0" lvl="0" indent="0" algn="r" rtl="1">
              <a:spcBef>
                <a:spcPts val="0"/>
              </a:spcBef>
              <a:spcAft>
                <a:spcPts val="0"/>
              </a:spcAft>
              <a:buNone/>
            </a:pPr>
            <a:endParaRPr sz="2200" dirty="0">
              <a:latin typeface="Graphik Arabic" pitchFamily="50" charset="-78"/>
              <a:cs typeface="Graphik Arabic" pitchFamily="50" charset="-78"/>
            </a:endParaRPr>
          </a:p>
          <a:p>
            <a:pPr marL="0" lvl="0" indent="0" algn="r" rtl="1">
              <a:spcBef>
                <a:spcPts val="0"/>
              </a:spcBef>
              <a:spcAft>
                <a:spcPts val="0"/>
              </a:spcAft>
              <a:buNone/>
            </a:pPr>
            <a:r>
              <a:rPr lang="ar-BH" sz="2200" dirty="0">
                <a:latin typeface="Graphik Arabic" pitchFamily="50" charset="-78"/>
                <a:ea typeface="Calibri"/>
                <a:cs typeface="Graphik Arabic" pitchFamily="50" charset="-78"/>
                <a:sym typeface="Calibri"/>
              </a:rPr>
              <a:t>‘</a:t>
            </a:r>
            <a:r>
              <a:rPr lang="ar-BH" sz="2200" dirty="0">
                <a:latin typeface="Graphik Arabic" pitchFamily="50" charset="-78"/>
                <a:cs typeface="Graphik Arabic" pitchFamily="50" charset="-78"/>
              </a:rPr>
              <a:t>يجب أن يكون حق الأطفال في اللعب هو الركيزة الأساسية لجميع خدمات نمو الطفل ودعم الصحة النفسية.</a:t>
            </a:r>
            <a:r>
              <a:rPr lang="ar-BH" sz="2200" dirty="0">
                <a:latin typeface="Graphik Arabic" pitchFamily="50" charset="-78"/>
                <a:ea typeface="Calibri"/>
                <a:cs typeface="Graphik Arabic" pitchFamily="50" charset="-78"/>
                <a:sym typeface="Calibri"/>
              </a:rPr>
              <a:t>‘</a:t>
            </a:r>
          </a:p>
          <a:p>
            <a:pPr marL="0" lvl="0" indent="0" algn="r" rtl="1">
              <a:spcBef>
                <a:spcPts val="0"/>
              </a:spcBef>
              <a:spcAft>
                <a:spcPts val="0"/>
              </a:spcAft>
              <a:buNone/>
            </a:pPr>
            <a:endParaRPr sz="2200" dirty="0">
              <a:latin typeface="Graphik Arabic" pitchFamily="50" charset="-78"/>
              <a:cs typeface="Graphik Arabic" pitchFamily="50" charset="-78"/>
            </a:endParaRPr>
          </a:p>
          <a:p>
            <a:pPr marL="0" lvl="0" indent="0" algn="r" rtl="1">
              <a:spcBef>
                <a:spcPts val="0"/>
              </a:spcBef>
              <a:spcAft>
                <a:spcPts val="0"/>
              </a:spcAft>
              <a:buNone/>
            </a:pPr>
            <a:r>
              <a:rPr lang="ar-BH" sz="2200" dirty="0">
                <a:latin typeface="Graphik Arabic" pitchFamily="50" charset="-78"/>
                <a:cs typeface="Graphik Arabic" pitchFamily="50" charset="-78"/>
              </a:rPr>
              <a:t>د. كيت </a:t>
            </a:r>
            <a:r>
              <a:rPr lang="ar-BH" sz="2200" dirty="0" err="1">
                <a:latin typeface="Graphik Arabic" pitchFamily="50" charset="-78"/>
                <a:cs typeface="Graphik Arabic" pitchFamily="50" charset="-78"/>
              </a:rPr>
              <a:t>رينشو</a:t>
            </a:r>
            <a:endParaRPr sz="2200" dirty="0">
              <a:latin typeface="Graphik Arabic" pitchFamily="50" charset="-78"/>
              <a:cs typeface="Graphik Arabic" pitchFamily="50" charset="-78"/>
            </a:endParaRPr>
          </a:p>
        </p:txBody>
      </p:sp>
      <p:sp>
        <p:nvSpPr>
          <p:cNvPr id="236" name="Google Shape;236;p24"/>
          <p:cNvSpPr txBox="1"/>
          <p:nvPr/>
        </p:nvSpPr>
        <p:spPr>
          <a:xfrm>
            <a:off x="8837900" y="1425665"/>
            <a:ext cx="3000000" cy="492600"/>
          </a:xfrm>
          <a:prstGeom prst="rect">
            <a:avLst/>
          </a:prstGeom>
          <a:noFill/>
          <a:ln>
            <a:noFill/>
          </a:ln>
        </p:spPr>
        <p:txBody>
          <a:bodyPr spcFirstLastPara="1" wrap="square" lIns="91425" tIns="91425" rIns="91425" bIns="91425" anchor="t" anchorCtr="0">
            <a:spAutoFit/>
          </a:bodyPr>
          <a:lstStyle/>
          <a:p>
            <a:pPr marL="0" lvl="0" indent="0" algn="r" rtl="0">
              <a:lnSpc>
                <a:spcPct val="83333"/>
              </a:lnSpc>
              <a:spcBef>
                <a:spcPts val="0"/>
              </a:spcBef>
              <a:spcAft>
                <a:spcPts val="0"/>
              </a:spcAft>
              <a:buNone/>
            </a:pPr>
            <a:r>
              <a:rPr lang="ar-BH" sz="2400" b="1" dirty="0">
                <a:solidFill>
                  <a:schemeClr val="accent2"/>
                </a:solidFill>
                <a:latin typeface="Graphik Arabic Bold" pitchFamily="2" charset="-78"/>
                <a:ea typeface="Quattrocento Sans"/>
                <a:cs typeface="Graphik Arabic Bold" pitchFamily="2" charset="-78"/>
                <a:sym typeface="Quattrocento Sans"/>
              </a:rPr>
              <a:t>الخلاصات الرئيسية</a:t>
            </a:r>
            <a:endParaRPr sz="2400" b="1" dirty="0">
              <a:solidFill>
                <a:schemeClr val="accent2"/>
              </a:solidFill>
              <a:latin typeface="Graphik Arabic Bold" pitchFamily="2" charset="-78"/>
              <a:cs typeface="Graphik Arabic Bold"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25" descr="Toolkits – History of Place"/>
          <p:cNvPicPr preferRelativeResize="0"/>
          <p:nvPr/>
        </p:nvPicPr>
        <p:blipFill rotWithShape="1">
          <a:blip r:embed="rId3">
            <a:alphaModFix/>
          </a:blip>
          <a:srcRect/>
          <a:stretch/>
        </p:blipFill>
        <p:spPr>
          <a:xfrm>
            <a:off x="4557282" y="2927276"/>
            <a:ext cx="2809125" cy="1826923"/>
          </a:xfrm>
          <a:prstGeom prst="rect">
            <a:avLst/>
          </a:prstGeom>
          <a:noFill/>
          <a:ln>
            <a:noFill/>
          </a:ln>
          <a:effectLst>
            <a:outerShdw blurRad="292100" dist="139700" dir="2700000" algn="tl" rotWithShape="0">
              <a:srgbClr val="333333">
                <a:alpha val="64705"/>
              </a:srgbClr>
            </a:outerShdw>
          </a:effectLst>
        </p:spPr>
      </p:pic>
      <p:sp>
        <p:nvSpPr>
          <p:cNvPr id="242" name="Google Shape;242;p25"/>
          <p:cNvSpPr/>
          <p:nvPr/>
        </p:nvSpPr>
        <p:spPr>
          <a:xfrm>
            <a:off x="8309175" y="1881166"/>
            <a:ext cx="2383604" cy="1352373"/>
          </a:xfrm>
          <a:prstGeom prst="roundRect">
            <a:avLst>
              <a:gd name="adj" fmla="val 16667"/>
            </a:avLst>
          </a:prstGeom>
          <a:solidFill>
            <a:schemeClr val="lt1"/>
          </a:solidFill>
          <a:ln w="381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43" name="Google Shape;243;p25"/>
          <p:cNvSpPr/>
          <p:nvPr/>
        </p:nvSpPr>
        <p:spPr>
          <a:xfrm>
            <a:off x="7988964" y="4221770"/>
            <a:ext cx="2383604" cy="1352373"/>
          </a:xfrm>
          <a:prstGeom prst="roundRect">
            <a:avLst>
              <a:gd name="adj" fmla="val 16667"/>
            </a:avLst>
          </a:prstGeom>
          <a:solidFill>
            <a:schemeClr val="lt1"/>
          </a:solidFill>
          <a:ln w="381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44" name="Google Shape;244;p25"/>
          <p:cNvSpPr/>
          <p:nvPr/>
        </p:nvSpPr>
        <p:spPr>
          <a:xfrm>
            <a:off x="1230910" y="1881166"/>
            <a:ext cx="2383604" cy="1352373"/>
          </a:xfrm>
          <a:prstGeom prst="roundRect">
            <a:avLst>
              <a:gd name="adj" fmla="val 16667"/>
            </a:avLst>
          </a:prstGeom>
          <a:solidFill>
            <a:schemeClr val="lt1"/>
          </a:solidFill>
          <a:ln w="381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45" name="Google Shape;245;p25"/>
          <p:cNvSpPr/>
          <p:nvPr/>
        </p:nvSpPr>
        <p:spPr>
          <a:xfrm>
            <a:off x="1762824" y="4920412"/>
            <a:ext cx="2383604" cy="1352373"/>
          </a:xfrm>
          <a:prstGeom prst="roundRect">
            <a:avLst>
              <a:gd name="adj" fmla="val 16667"/>
            </a:avLst>
          </a:prstGeom>
          <a:solidFill>
            <a:schemeClr val="lt1"/>
          </a:solidFill>
          <a:ln w="381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246" name="Google Shape;246;p25"/>
          <p:cNvCxnSpPr>
            <a:stCxn id="242" idx="1"/>
            <a:endCxn id="241" idx="3"/>
          </p:cNvCxnSpPr>
          <p:nvPr/>
        </p:nvCxnSpPr>
        <p:spPr>
          <a:xfrm rot="10800000" flipV="1">
            <a:off x="7366407" y="2557352"/>
            <a:ext cx="942768" cy="1283385"/>
          </a:xfrm>
          <a:prstGeom prst="curvedConnector3">
            <a:avLst>
              <a:gd name="adj1" fmla="val 50000"/>
            </a:avLst>
          </a:prstGeom>
          <a:noFill/>
          <a:ln w="38100" cap="flat" cmpd="sng">
            <a:solidFill>
              <a:schemeClr val="accent1"/>
            </a:solidFill>
            <a:prstDash val="solid"/>
            <a:miter lim="800000"/>
            <a:headEnd type="none" w="sm" len="sm"/>
            <a:tailEnd type="triangle" w="med" len="med"/>
          </a:ln>
        </p:spPr>
      </p:cxnSp>
      <p:cxnSp>
        <p:nvCxnSpPr>
          <p:cNvPr id="247" name="Google Shape;247;p25"/>
          <p:cNvCxnSpPr>
            <a:stCxn id="244" idx="2"/>
            <a:endCxn id="241" idx="1"/>
          </p:cNvCxnSpPr>
          <p:nvPr/>
        </p:nvCxnSpPr>
        <p:spPr>
          <a:xfrm rot="16200000" flipH="1">
            <a:off x="3186398" y="2469853"/>
            <a:ext cx="607199" cy="2134570"/>
          </a:xfrm>
          <a:prstGeom prst="curvedConnector2">
            <a:avLst/>
          </a:prstGeom>
          <a:noFill/>
          <a:ln w="38100" cap="flat" cmpd="sng">
            <a:solidFill>
              <a:schemeClr val="accent1"/>
            </a:solidFill>
            <a:prstDash val="solid"/>
            <a:miter lim="800000"/>
            <a:headEnd type="none" w="sm" len="sm"/>
            <a:tailEnd type="triangle" w="med" len="med"/>
          </a:ln>
        </p:spPr>
      </p:cxnSp>
      <p:cxnSp>
        <p:nvCxnSpPr>
          <p:cNvPr id="248" name="Google Shape;248;p25"/>
          <p:cNvCxnSpPr>
            <a:stCxn id="245" idx="3"/>
            <a:endCxn id="241" idx="2"/>
          </p:cNvCxnSpPr>
          <p:nvPr/>
        </p:nvCxnSpPr>
        <p:spPr>
          <a:xfrm flipV="1">
            <a:off x="4146428" y="4754199"/>
            <a:ext cx="1815417" cy="842400"/>
          </a:xfrm>
          <a:prstGeom prst="curvedConnector2">
            <a:avLst/>
          </a:prstGeom>
          <a:noFill/>
          <a:ln w="38100" cap="flat" cmpd="sng">
            <a:solidFill>
              <a:schemeClr val="accent1"/>
            </a:solidFill>
            <a:prstDash val="solid"/>
            <a:miter lim="800000"/>
            <a:headEnd type="none" w="sm" len="sm"/>
            <a:tailEnd type="triangle" w="med" len="med"/>
          </a:ln>
        </p:spPr>
      </p:cxnSp>
      <p:cxnSp>
        <p:nvCxnSpPr>
          <p:cNvPr id="249" name="Google Shape;249;p25"/>
          <p:cNvCxnSpPr>
            <a:stCxn id="243" idx="1"/>
            <a:endCxn id="241" idx="3"/>
          </p:cNvCxnSpPr>
          <p:nvPr/>
        </p:nvCxnSpPr>
        <p:spPr>
          <a:xfrm rot="10800000">
            <a:off x="7366408" y="3840739"/>
            <a:ext cx="622557" cy="1057219"/>
          </a:xfrm>
          <a:prstGeom prst="curvedConnector3">
            <a:avLst>
              <a:gd name="adj1" fmla="val 50000"/>
            </a:avLst>
          </a:prstGeom>
          <a:noFill/>
          <a:ln w="38100" cap="flat" cmpd="sng">
            <a:solidFill>
              <a:schemeClr val="accent1"/>
            </a:solidFill>
            <a:prstDash val="solid"/>
            <a:miter lim="800000"/>
            <a:headEnd type="none" w="sm" len="sm"/>
            <a:tailEnd type="triangle" w="med" len="med"/>
          </a:ln>
        </p:spPr>
      </p:cxnSp>
      <p:sp>
        <p:nvSpPr>
          <p:cNvPr id="250" name="Google Shape;250;p25"/>
          <p:cNvSpPr txBox="1"/>
          <p:nvPr/>
        </p:nvSpPr>
        <p:spPr>
          <a:xfrm>
            <a:off x="3825825" y="859508"/>
            <a:ext cx="7857000" cy="554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2400" b="1" dirty="0">
                <a:solidFill>
                  <a:srgbClr val="2B7D0E"/>
                </a:solidFill>
                <a:latin typeface="Graphik Arabic Black" pitchFamily="2" charset="-78"/>
                <a:cs typeface="Graphik Arabic Black" pitchFamily="2" charset="-78"/>
              </a:rPr>
              <a:t>ماذا ستضيف إلى حقيبتك التعليمية؟</a:t>
            </a:r>
            <a:endParaRPr sz="2400" b="1" dirty="0">
              <a:solidFill>
                <a:srgbClr val="2B7D0E"/>
              </a:solidFill>
              <a:latin typeface="Graphik Arabic Black" pitchFamily="2" charset="-78"/>
              <a:cs typeface="Graphik Arabic Black"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AC69F-DBBF-31A2-AE9E-01A078A74FD8}"/>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4CA548B9-28BA-98ED-DF12-7F7E5D8B06CA}"/>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57CE695B-51CD-53BB-1B32-71CE00F9443B}"/>
              </a:ext>
            </a:extLst>
          </p:cNvPr>
          <p:cNvPicPr>
            <a:picLocks noGrp="1" noRot="1" noChangeAspect="1" noMove="1" noResize="1" noEditPoints="1" noAdjustHandles="1" noChangeArrowheads="1" noChangeShapeType="1" noCrop="1"/>
          </p:cNvPicPr>
          <p:nvPr/>
        </p:nvPicPr>
        <p:blipFill>
          <a:blip r:embed="rId2"/>
          <a:stretch>
            <a:fillRect/>
          </a:stretch>
        </p:blipFill>
        <p:spPr>
          <a:xfrm>
            <a:off x="-428625" y="0"/>
            <a:ext cx="13049249" cy="6858000"/>
          </a:xfrm>
          <a:prstGeom prst="rect">
            <a:avLst/>
          </a:prstGeom>
        </p:spPr>
      </p:pic>
    </p:spTree>
    <p:extLst>
      <p:ext uri="{BB962C8B-B14F-4D97-AF65-F5344CB8AC3E}">
        <p14:creationId xmlns:p14="http://schemas.microsoft.com/office/powerpoint/2010/main" val="312684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B52B2-9F11-8D7D-9094-0382AFB52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328BD-E45D-1337-E81D-9C631280C7BB}"/>
              </a:ext>
            </a:extLst>
          </p:cNvPr>
          <p:cNvSpPr>
            <a:spLocks noGrp="1"/>
          </p:cNvSpPr>
          <p:nvPr>
            <p:ph type="title"/>
          </p:nvPr>
        </p:nvSpPr>
        <p:spPr>
          <a:xfrm>
            <a:off x="1530071" y="802105"/>
            <a:ext cx="8634553" cy="577273"/>
          </a:xfrm>
        </p:spPr>
        <p:txBody>
          <a:bodyPr>
            <a:normAutofit/>
          </a:bodyPr>
          <a:lstStyle/>
          <a:p>
            <a:pPr algn="ctr"/>
            <a:r>
              <a:rPr lang="ar-BH" sz="2800" dirty="0"/>
              <a:t>حقيبتي التعليمية</a:t>
            </a:r>
            <a:endParaRPr lang="en-US" sz="2800" dirty="0"/>
          </a:p>
        </p:txBody>
      </p:sp>
      <p:pic>
        <p:nvPicPr>
          <p:cNvPr id="6" name="Picture 4" descr="Toolkits – History of Place">
            <a:extLst>
              <a:ext uri="{FF2B5EF4-FFF2-40B4-BE49-F238E27FC236}">
                <a16:creationId xmlns:a16="http://schemas.microsoft.com/office/drawing/2014/main" id="{6C9AA63C-B076-CE6D-B697-2F237E3870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67" t="9871" r="9722" b="6970"/>
          <a:stretch>
            <a:fillRect/>
          </a:stretch>
        </p:blipFill>
        <p:spPr bwMode="auto">
          <a:xfrm>
            <a:off x="4158301" y="1736472"/>
            <a:ext cx="3356092" cy="16925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C0C44E3-0BF8-54D1-60D2-94C128A9C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9748" y="4069907"/>
            <a:ext cx="3182734" cy="238397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D5C760C-FAAE-FF16-E566-550715F511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518" y="4031859"/>
            <a:ext cx="3182734" cy="2366677"/>
          </a:xfrm>
          <a:prstGeom prst="rect">
            <a:avLst/>
          </a:prstGeom>
          <a:ln>
            <a:noFill/>
          </a:ln>
          <a:effectLst>
            <a:outerShdw blurRad="292100" dist="139700" dir="2700000" algn="tl" rotWithShape="0">
              <a:srgbClr val="333333">
                <a:alpha val="65000"/>
              </a:srgbClr>
            </a:outerShdw>
          </a:effectLst>
        </p:spPr>
      </p:pic>
      <p:pic>
        <p:nvPicPr>
          <p:cNvPr id="9" name="Picture 2" descr="Ten pin bowling with young children ...">
            <a:extLst>
              <a:ext uri="{FF2B5EF4-FFF2-40B4-BE49-F238E27FC236}">
                <a16:creationId xmlns:a16="http://schemas.microsoft.com/office/drawing/2014/main" id="{6C85BF0E-4BD6-C4CC-3BCF-4DDDC40BAE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6194" y="4069907"/>
            <a:ext cx="3182734" cy="2383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76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
          <p:cNvSpPr txBox="1">
            <a:spLocks noGrp="1"/>
          </p:cNvSpPr>
          <p:nvPr>
            <p:ph type="title"/>
          </p:nvPr>
        </p:nvSpPr>
        <p:spPr>
          <a:xfrm>
            <a:off x="3907640" y="1021953"/>
            <a:ext cx="7834200" cy="465300"/>
          </a:xfrm>
          <a:prstGeom prst="rect">
            <a:avLst/>
          </a:prstGeom>
          <a:noFill/>
          <a:ln>
            <a:noFill/>
          </a:ln>
        </p:spPr>
        <p:txBody>
          <a:bodyPr spcFirstLastPara="1" wrap="square" lIns="91425" tIns="45700" rIns="91425" bIns="45700" anchor="t" anchorCtr="0">
            <a:normAutofit fontScale="90000"/>
          </a:bodyPr>
          <a:lstStyle/>
          <a:p>
            <a:r>
              <a:rPr lang="ar-BH" dirty="0">
                <a:latin typeface="Graphik Arabic Bold" pitchFamily="2" charset="-78"/>
                <a:cs typeface="Graphik Arabic Bold" pitchFamily="2" charset="-78"/>
              </a:rPr>
              <a:t>تعريف NSPCC- </a:t>
            </a:r>
            <a:r>
              <a:rPr lang="ar-BH" sz="2400" dirty="0">
                <a:latin typeface="Graphik Arabic Light" pitchFamily="2" charset="-78"/>
                <a:cs typeface="Graphik Arabic Light" pitchFamily="2" charset="-78"/>
              </a:rPr>
              <a:t>(الجمعية الوطنية لمنع القسوة ضد الأطفال)</a:t>
            </a:r>
            <a:br>
              <a:rPr lang="en-US" sz="2400" dirty="0">
                <a:latin typeface="Graphik Arabic Light" pitchFamily="2" charset="-78"/>
                <a:cs typeface="Graphik Arabic Light" pitchFamily="2" charset="-78"/>
              </a:rPr>
            </a:br>
            <a:endParaRPr dirty="0">
              <a:latin typeface="Graphik Arabic Bold" pitchFamily="2" charset="-78"/>
              <a:cs typeface="Graphik Arabic Bold" pitchFamily="2" charset="-78"/>
            </a:endParaRPr>
          </a:p>
        </p:txBody>
      </p:sp>
      <p:sp>
        <p:nvSpPr>
          <p:cNvPr id="102" name="Google Shape;102;p4"/>
          <p:cNvSpPr txBox="1">
            <a:spLocks noGrp="1"/>
          </p:cNvSpPr>
          <p:nvPr>
            <p:ph type="subTitle" idx="1"/>
          </p:nvPr>
        </p:nvSpPr>
        <p:spPr>
          <a:xfrm>
            <a:off x="1457250" y="1880326"/>
            <a:ext cx="10284600" cy="10635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2C2F33"/>
              </a:buClr>
              <a:buSzPts val="1000"/>
              <a:buNone/>
            </a:pPr>
            <a:r>
              <a:rPr lang="ar-BH" sz="2400" dirty="0">
                <a:latin typeface="Graphik Arabic Medium" pitchFamily="2" charset="-78"/>
                <a:cs typeface="Graphik Arabic Medium" pitchFamily="2" charset="-78"/>
              </a:rPr>
              <a:t>يتأثر نمو الأطفال وصحتهم النفسية بعوامل عديدة، مثل البيئات التي ينشئون فيها، والعلاقات التي يبنونها، والخبرات التي يمرون بها. </a:t>
            </a:r>
            <a:endParaRPr sz="2400" dirty="0">
              <a:latin typeface="Graphik Arabic Medium" pitchFamily="2" charset="-78"/>
              <a:cs typeface="Graphik Arabic Medium" pitchFamily="2" charset="-78"/>
            </a:endParaRPr>
          </a:p>
        </p:txBody>
      </p:sp>
      <p:sp>
        <p:nvSpPr>
          <p:cNvPr id="103" name="Google Shape;103;p4"/>
          <p:cNvSpPr txBox="1">
            <a:spLocks noGrp="1"/>
          </p:cNvSpPr>
          <p:nvPr>
            <p:ph type="subTitle" idx="1"/>
          </p:nvPr>
        </p:nvSpPr>
        <p:spPr>
          <a:xfrm>
            <a:off x="441643" y="3279402"/>
            <a:ext cx="11308713" cy="1269546"/>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2C2F33"/>
              </a:buClr>
              <a:buSzPts val="1000"/>
              <a:buNone/>
            </a:pPr>
            <a:r>
              <a:rPr lang="ar-BH" sz="2400" dirty="0">
                <a:latin typeface="Graphik Arabic Medium" pitchFamily="2" charset="-78"/>
                <a:cs typeface="Graphik Arabic Medium" pitchFamily="2" charset="-78"/>
              </a:rPr>
              <a:t>يشير نمو الطفل إلى النمو البدني والمعرفي والعاطفي والاجتماعي الذي يحدث طوال حياة الطفل. أما الصحة النفسية للأطفال، فهي تتعلق بسلامتهم المعرفية والسلوكية والاجتماعية. </a:t>
            </a:r>
            <a:endParaRPr sz="2400" dirty="0">
              <a:latin typeface="Graphik Arabic Medium" pitchFamily="2" charset="-78"/>
              <a:cs typeface="Graphik Arabic Medium"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3645265" y="694978"/>
            <a:ext cx="7834200" cy="4653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2"/>
              </a:buClr>
              <a:buSzPts val="2200"/>
              <a:buFont typeface="Arial"/>
              <a:buNone/>
            </a:pPr>
            <a:r>
              <a:rPr lang="ar-BH" sz="2400">
                <a:latin typeface="Graphik Arabic Bold" pitchFamily="2" charset="-78"/>
                <a:cs typeface="Graphik Arabic Bold" pitchFamily="2" charset="-78"/>
              </a:rPr>
              <a:t>قوة اللعب!</a:t>
            </a:r>
            <a:endParaRPr sz="2400">
              <a:latin typeface="Graphik Arabic Bold" pitchFamily="2" charset="-78"/>
              <a:cs typeface="Graphik Arabic Bold" pitchFamily="2" charset="-78"/>
            </a:endParaRPr>
          </a:p>
        </p:txBody>
      </p:sp>
      <p:sp>
        <p:nvSpPr>
          <p:cNvPr id="109" name="Google Shape;109;p5"/>
          <p:cNvSpPr txBox="1">
            <a:spLocks noGrp="1"/>
          </p:cNvSpPr>
          <p:nvPr>
            <p:ph type="subTitle" idx="1"/>
          </p:nvPr>
        </p:nvSpPr>
        <p:spPr>
          <a:xfrm>
            <a:off x="1471359" y="1160206"/>
            <a:ext cx="10008000" cy="1407900"/>
          </a:xfrm>
          <a:prstGeom prst="rect">
            <a:avLst/>
          </a:prstGeom>
          <a:noFill/>
          <a:ln>
            <a:noFill/>
          </a:ln>
        </p:spPr>
        <p:txBody>
          <a:bodyPr spcFirstLastPara="1" wrap="square" lIns="91425" tIns="45700" rIns="91425" bIns="45700" anchor="t" anchorCtr="0">
            <a:normAutofit/>
          </a:bodyPr>
          <a:lstStyle/>
          <a:p>
            <a:pPr marL="0" lvl="0" indent="0" algn="r" rtl="1">
              <a:lnSpc>
                <a:spcPct val="100000"/>
              </a:lnSpc>
              <a:spcBef>
                <a:spcPts val="0"/>
              </a:spcBef>
              <a:spcAft>
                <a:spcPts val="0"/>
              </a:spcAft>
              <a:buClr>
                <a:srgbClr val="2C2F33"/>
              </a:buClr>
              <a:buSzPts val="1000"/>
              <a:buNone/>
            </a:pPr>
            <a:r>
              <a:rPr lang="ar-BH">
                <a:latin typeface="Graphik Arabic Bold" pitchFamily="2" charset="-78"/>
                <a:cs typeface="Graphik Arabic Bold" pitchFamily="2" charset="-78"/>
              </a:rPr>
              <a:t> </a:t>
            </a:r>
            <a:endParaRPr>
              <a:latin typeface="Graphik Arabic Bold" pitchFamily="2" charset="-78"/>
              <a:cs typeface="Graphik Arabic Bold" pitchFamily="2" charset="-78"/>
            </a:endParaRPr>
          </a:p>
        </p:txBody>
      </p:sp>
      <p:pic>
        <p:nvPicPr>
          <p:cNvPr id="110" name="Google Shape;110;p5" descr="12,136 Child Skipping Royalty-Free ..."/>
          <p:cNvPicPr preferRelativeResize="0"/>
          <p:nvPr/>
        </p:nvPicPr>
        <p:blipFill rotWithShape="1">
          <a:blip r:embed="rId3">
            <a:alphaModFix/>
          </a:blip>
          <a:srcRect b="7295"/>
          <a:stretch/>
        </p:blipFill>
        <p:spPr>
          <a:xfrm>
            <a:off x="3241575" y="2221875"/>
            <a:ext cx="5396150" cy="3586750"/>
          </a:xfrm>
          <a:prstGeom prst="rect">
            <a:avLst/>
          </a:prstGeom>
          <a:noFill/>
          <a:ln>
            <a:noFill/>
          </a:ln>
          <a:effectLst>
            <a:outerShdw blurRad="292100" dist="139700" dir="2700000" algn="tl" rotWithShape="0">
              <a:srgbClr val="333333">
                <a:alpha val="64705"/>
              </a:srgbClr>
            </a:outerShdw>
          </a:effectLst>
        </p:spPr>
      </p:pic>
      <p:sp>
        <p:nvSpPr>
          <p:cNvPr id="111" name="Google Shape;111;p5"/>
          <p:cNvSpPr txBox="1"/>
          <p:nvPr/>
        </p:nvSpPr>
        <p:spPr>
          <a:xfrm>
            <a:off x="2200775" y="1149700"/>
            <a:ext cx="5294100" cy="6618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3100">
                <a:latin typeface="Graphik Arabic Bold" pitchFamily="2" charset="-78"/>
                <a:cs typeface="Graphik Arabic Bold" pitchFamily="2" charset="-78"/>
              </a:rPr>
              <a:t>لماذا يقفز الأطفال ؟</a:t>
            </a:r>
            <a:endParaRPr sz="3100">
              <a:latin typeface="Graphik Arabic Bold" pitchFamily="2" charset="-78"/>
              <a:cs typeface="Graphik Arabic Bold"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6" descr="Jaak Panksepp: Pioneer of Affective ..."/>
          <p:cNvPicPr preferRelativeResize="0"/>
          <p:nvPr/>
        </p:nvPicPr>
        <p:blipFill rotWithShape="1">
          <a:blip r:embed="rId3">
            <a:alphaModFix/>
          </a:blip>
          <a:srcRect/>
          <a:stretch/>
        </p:blipFill>
        <p:spPr>
          <a:xfrm>
            <a:off x="2868215" y="1122475"/>
            <a:ext cx="6455569" cy="3756625"/>
          </a:xfrm>
          <a:prstGeom prst="rect">
            <a:avLst/>
          </a:prstGeom>
          <a:noFill/>
          <a:ln>
            <a:noFill/>
          </a:ln>
          <a:effectLst>
            <a:outerShdw blurRad="292100" dist="139700" dir="2700000" algn="tl" rotWithShape="0">
              <a:srgbClr val="333333">
                <a:alpha val="64705"/>
              </a:srgbClr>
            </a:outerShdw>
          </a:effectLst>
        </p:spPr>
      </p:pic>
      <p:sp>
        <p:nvSpPr>
          <p:cNvPr id="117" name="Google Shape;117;p6"/>
          <p:cNvSpPr txBox="1"/>
          <p:nvPr/>
        </p:nvSpPr>
        <p:spPr>
          <a:xfrm>
            <a:off x="1742080" y="5478875"/>
            <a:ext cx="7581704" cy="5133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ar-BH" sz="2400" dirty="0">
                <a:solidFill>
                  <a:schemeClr val="accent2">
                    <a:lumMod val="75000"/>
                  </a:schemeClr>
                </a:solidFill>
                <a:latin typeface="Graphik Arabic Bold" pitchFamily="2" charset="-78"/>
                <a:cs typeface="Graphik Arabic Bold" pitchFamily="2" charset="-78"/>
              </a:rPr>
              <a:t>ياك بانكسيب - الملقب بـ </a:t>
            </a:r>
            <a:r>
              <a:rPr lang="ar-BH" sz="2400" b="1" dirty="0">
                <a:solidFill>
                  <a:schemeClr val="accent2">
                    <a:lumMod val="75000"/>
                  </a:schemeClr>
                </a:solidFill>
                <a:latin typeface="Graphik Arabic Bold" pitchFamily="2" charset="-78"/>
                <a:ea typeface="Quattrocento Sans"/>
                <a:cs typeface="Graphik Arabic Bold" pitchFamily="2" charset="-78"/>
                <a:sym typeface="Quattrocento Sans"/>
              </a:rPr>
              <a:t> «مُلاعب الجرذان» - عالم أعصاب</a:t>
            </a:r>
            <a:r>
              <a:rPr lang="ar-BH" sz="2400" dirty="0">
                <a:solidFill>
                  <a:schemeClr val="accent2">
                    <a:lumMod val="75000"/>
                  </a:schemeClr>
                </a:solidFill>
                <a:latin typeface="Graphik Arabic Bold" pitchFamily="2" charset="-78"/>
                <a:cs typeface="Graphik Arabic Bold" pitchFamily="2" charset="-78"/>
              </a:rPr>
              <a:t> </a:t>
            </a:r>
            <a:endParaRPr sz="2400" dirty="0">
              <a:solidFill>
                <a:schemeClr val="accent2">
                  <a:lumMod val="75000"/>
                </a:schemeClr>
              </a:solidFill>
              <a:latin typeface="Graphik Arabic Bold" pitchFamily="2" charset="-78"/>
              <a:cs typeface="Graphik Arabic Bold"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6" name="Google Shape;126;p7"/>
          <p:cNvSpPr txBox="1"/>
          <p:nvPr/>
        </p:nvSpPr>
        <p:spPr>
          <a:xfrm>
            <a:off x="1700981" y="686526"/>
            <a:ext cx="9989969" cy="569356"/>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2500" dirty="0">
                <a:solidFill>
                  <a:schemeClr val="accent2">
                    <a:lumMod val="75000"/>
                  </a:schemeClr>
                </a:solidFill>
                <a:latin typeface="Graphik Arabic Bold" pitchFamily="2" charset="-78"/>
                <a:cs typeface="Graphik Arabic Bold" pitchFamily="2" charset="-78"/>
              </a:rPr>
              <a:t>ماذا يفعل الطفل بشكل عفوي عندما يكون في المساحات التالية؟ </a:t>
            </a:r>
            <a:endParaRPr sz="2500" dirty="0">
              <a:solidFill>
                <a:schemeClr val="accent2">
                  <a:lumMod val="75000"/>
                </a:schemeClr>
              </a:solidFill>
              <a:latin typeface="Graphik Arabic Bold" pitchFamily="2" charset="-78"/>
              <a:cs typeface="Graphik Arabic Bold" pitchFamily="2" charset="-78"/>
            </a:endParaRPr>
          </a:p>
        </p:txBody>
      </p:sp>
      <p:pic>
        <p:nvPicPr>
          <p:cNvPr id="2" name="Picture 1" descr="Open Spaces to Stretch Your Legs ...">
            <a:extLst>
              <a:ext uri="{FF2B5EF4-FFF2-40B4-BE49-F238E27FC236}">
                <a16:creationId xmlns:a16="http://schemas.microsoft.com/office/drawing/2014/main" id="{9147664A-C549-AA4E-6BDA-7EE31C66F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845" y="1738258"/>
            <a:ext cx="3671887"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4" descr="A hill with a tree on it | Premium Photo">
            <a:extLst>
              <a:ext uri="{FF2B5EF4-FFF2-40B4-BE49-F238E27FC236}">
                <a16:creationId xmlns:a16="http://schemas.microsoft.com/office/drawing/2014/main" id="{4D92C3C5-3488-360A-A024-FA6B95F8C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629" y="1738258"/>
            <a:ext cx="3671887"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6" descr="Crowcroft Bros Landscape Gardeners">
            <a:extLst>
              <a:ext uri="{FF2B5EF4-FFF2-40B4-BE49-F238E27FC236}">
                <a16:creationId xmlns:a16="http://schemas.microsoft.com/office/drawing/2014/main" id="{9738A8A7-80E2-62DF-3031-BC822E3505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0056" y="4276779"/>
            <a:ext cx="3671887"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20A18-158A-3105-7FAF-4B32A984475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BAB0ED8-92D8-6CD1-869D-80CD8B2F599E}"/>
              </a:ext>
            </a:extLst>
          </p:cNvPr>
          <p:cNvPicPr>
            <a:picLocks noChangeAspect="1"/>
          </p:cNvPicPr>
          <p:nvPr/>
        </p:nvPicPr>
        <p:blipFill>
          <a:blip r:embed="rId3"/>
          <a:stretch>
            <a:fillRect/>
          </a:stretch>
        </p:blipFill>
        <p:spPr>
          <a:xfrm>
            <a:off x="588946" y="1717006"/>
            <a:ext cx="5285766" cy="407047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A9DA3BBA-9F22-A6A0-DDF6-7F051268C277}"/>
              </a:ext>
            </a:extLst>
          </p:cNvPr>
          <p:cNvSpPr txBox="1"/>
          <p:nvPr/>
        </p:nvSpPr>
        <p:spPr>
          <a:xfrm>
            <a:off x="6466281" y="2967415"/>
            <a:ext cx="5136773" cy="2062103"/>
          </a:xfrm>
          <a:prstGeom prst="rect">
            <a:avLst/>
          </a:prstGeom>
          <a:noFill/>
        </p:spPr>
        <p:txBody>
          <a:bodyPr wrap="square">
            <a:spAutoFit/>
          </a:bodyPr>
          <a:lstStyle/>
          <a:p>
            <a:pPr algn="ctr"/>
            <a:r>
              <a:rPr lang="en-GB" sz="3200" dirty="0">
                <a:solidFill>
                  <a:srgbClr val="00206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https://www.sirenfilms.co.uk/library/introduction-to-physical-play/</a:t>
            </a:r>
            <a:r>
              <a:rPr lang="en-GB" sz="3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ar-BH" sz="3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algn="ctr"/>
            <a:endParaRPr lang="en-GB"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Google Shape;126;p7">
            <a:extLst>
              <a:ext uri="{FF2B5EF4-FFF2-40B4-BE49-F238E27FC236}">
                <a16:creationId xmlns:a16="http://schemas.microsoft.com/office/drawing/2014/main" id="{B68BB248-B550-D3C2-FCF4-B06545D1DEDC}"/>
              </a:ext>
            </a:extLst>
          </p:cNvPr>
          <p:cNvSpPr txBox="1"/>
          <p:nvPr/>
        </p:nvSpPr>
        <p:spPr>
          <a:xfrm>
            <a:off x="1700981" y="686526"/>
            <a:ext cx="9989969" cy="569356"/>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2500" dirty="0">
                <a:solidFill>
                  <a:schemeClr val="accent2">
                    <a:lumMod val="75000"/>
                  </a:schemeClr>
                </a:solidFill>
                <a:latin typeface="Graphik Arabic Bold" pitchFamily="2" charset="-78"/>
                <a:cs typeface="Graphik Arabic Bold" pitchFamily="2" charset="-78"/>
              </a:rPr>
              <a:t>ماذا يفعل الطفل بشكل عفوي عندما يكون في المساحات التالية؟ </a:t>
            </a:r>
            <a:endParaRPr sz="2500" dirty="0">
              <a:solidFill>
                <a:schemeClr val="accent2">
                  <a:lumMod val="75000"/>
                </a:schemeClr>
              </a:solidFill>
              <a:latin typeface="Graphik Arabic Bold" pitchFamily="2" charset="-78"/>
              <a:cs typeface="Graphik Arabic Bold" pitchFamily="2" charset="-78"/>
            </a:endParaRPr>
          </a:p>
        </p:txBody>
      </p:sp>
    </p:spTree>
    <p:extLst>
      <p:ext uri="{BB962C8B-B14F-4D97-AF65-F5344CB8AC3E}">
        <p14:creationId xmlns:p14="http://schemas.microsoft.com/office/powerpoint/2010/main" val="84280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9"/>
          <p:cNvSpPr txBox="1">
            <a:spLocks noGrp="1"/>
          </p:cNvSpPr>
          <p:nvPr>
            <p:ph type="title"/>
          </p:nvPr>
        </p:nvSpPr>
        <p:spPr>
          <a:xfrm>
            <a:off x="3849236" y="811325"/>
            <a:ext cx="7834200" cy="4653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2"/>
              </a:buClr>
              <a:buSzPts val="2200"/>
              <a:buFont typeface="Arial"/>
              <a:buNone/>
            </a:pPr>
            <a:r>
              <a:rPr lang="ar-BH" sz="2400" dirty="0">
                <a:latin typeface="Graphik Arabic Bold" pitchFamily="2" charset="-78"/>
                <a:cs typeface="Graphik Arabic Bold" pitchFamily="2" charset="-78"/>
              </a:rPr>
              <a:t>اللعب البدني (المهارات الحركية الكبرى) - أهم النقاط:</a:t>
            </a:r>
            <a:endParaRPr sz="2400" dirty="0">
              <a:latin typeface="Graphik Arabic Bold" pitchFamily="2" charset="-78"/>
              <a:cs typeface="Graphik Arabic Bold" pitchFamily="2" charset="-78"/>
            </a:endParaRPr>
          </a:p>
        </p:txBody>
      </p:sp>
      <p:sp>
        <p:nvSpPr>
          <p:cNvPr id="139" name="Google Shape;139;p9"/>
          <p:cNvSpPr txBox="1"/>
          <p:nvPr/>
        </p:nvSpPr>
        <p:spPr>
          <a:xfrm>
            <a:off x="3849236" y="1713667"/>
            <a:ext cx="7712100" cy="5694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BH" sz="2500" dirty="0">
                <a:solidFill>
                  <a:schemeClr val="accent2"/>
                </a:solidFill>
                <a:latin typeface="Graphik Arabic Bold" pitchFamily="2" charset="-78"/>
                <a:cs typeface="Graphik Arabic Bold" pitchFamily="2" charset="-78"/>
              </a:rPr>
              <a:t>يسهم اللعب الحركي في دعم نمو: </a:t>
            </a:r>
            <a:endParaRPr sz="2500" dirty="0">
              <a:solidFill>
                <a:schemeClr val="accent2"/>
              </a:solidFill>
              <a:latin typeface="Graphik Arabic Bold" pitchFamily="2" charset="-78"/>
              <a:cs typeface="Graphik Arabic Bold" pitchFamily="2" charset="-78"/>
            </a:endParaRPr>
          </a:p>
        </p:txBody>
      </p:sp>
      <p:sp>
        <p:nvSpPr>
          <p:cNvPr id="140" name="Google Shape;140;p9"/>
          <p:cNvSpPr txBox="1"/>
          <p:nvPr/>
        </p:nvSpPr>
        <p:spPr>
          <a:xfrm>
            <a:off x="2107286" y="2472459"/>
            <a:ext cx="9515100" cy="2436534"/>
          </a:xfrm>
          <a:prstGeom prst="rect">
            <a:avLst/>
          </a:prstGeom>
          <a:noFill/>
          <a:ln>
            <a:noFill/>
          </a:ln>
        </p:spPr>
        <p:txBody>
          <a:bodyPr spcFirstLastPara="1" wrap="square" lIns="91425" tIns="91425" rIns="91425" bIns="91425" anchor="t" anchorCtr="0">
            <a:spAutoFit/>
          </a:bodyPr>
          <a:lstStyle/>
          <a:p>
            <a:pPr marL="457200" lvl="0" indent="-381000" algn="r" rtl="1">
              <a:lnSpc>
                <a:spcPct val="115000"/>
              </a:lnSpc>
              <a:spcBef>
                <a:spcPts val="1000"/>
              </a:spcBef>
              <a:spcAft>
                <a:spcPts val="0"/>
              </a:spcAft>
              <a:buSzPts val="2400"/>
              <a:buFont typeface="Wingdings" panose="05000000000000000000" pitchFamily="2" charset="2"/>
              <a:buChar char="q"/>
            </a:pPr>
            <a:r>
              <a:rPr lang="ar-BH" sz="2400" dirty="0">
                <a:latin typeface="Graphik Arabic Bold" pitchFamily="2" charset="-78"/>
                <a:cs typeface="Graphik Arabic Bold" pitchFamily="2" charset="-78"/>
              </a:rPr>
              <a:t> </a:t>
            </a:r>
            <a:r>
              <a:rPr lang="ar-BH" sz="2400" dirty="0">
                <a:latin typeface="Graphik Arabic Medium" pitchFamily="2" charset="-78"/>
                <a:cs typeface="Graphik Arabic Medium" pitchFamily="2" charset="-78"/>
              </a:rPr>
              <a:t>ثقة الأطفال وصحتهم النفسية ورعايتهم.</a:t>
            </a:r>
            <a:endParaRPr sz="2400" dirty="0">
              <a:latin typeface="Graphik Arabic Medium" pitchFamily="2" charset="-78"/>
              <a:cs typeface="Graphik Arabic Medium" pitchFamily="2" charset="-78"/>
            </a:endParaRPr>
          </a:p>
          <a:p>
            <a:pPr marL="457200" lvl="0" indent="-381000" algn="r" rtl="1">
              <a:lnSpc>
                <a:spcPct val="115000"/>
              </a:lnSpc>
              <a:spcBef>
                <a:spcPts val="0"/>
              </a:spcBef>
              <a:spcAft>
                <a:spcPts val="0"/>
              </a:spcAft>
              <a:buSzPts val="2400"/>
              <a:buFont typeface="Wingdings" panose="05000000000000000000" pitchFamily="2" charset="2"/>
              <a:buChar char="q"/>
            </a:pPr>
            <a:r>
              <a:rPr lang="ar-BH" sz="2400" dirty="0">
                <a:latin typeface="Graphik Arabic Medium" pitchFamily="2" charset="-78"/>
                <a:cs typeface="Graphik Arabic Medium" pitchFamily="2" charset="-78"/>
              </a:rPr>
              <a:t>التحمّل والقوة.</a:t>
            </a:r>
            <a:endParaRPr sz="2400" dirty="0">
              <a:latin typeface="Graphik Arabic Medium" pitchFamily="2" charset="-78"/>
              <a:cs typeface="Graphik Arabic Medium" pitchFamily="2" charset="-78"/>
            </a:endParaRPr>
          </a:p>
          <a:p>
            <a:pPr marL="457200" lvl="0" indent="-381000" algn="r" rtl="1">
              <a:lnSpc>
                <a:spcPct val="115000"/>
              </a:lnSpc>
              <a:spcBef>
                <a:spcPts val="0"/>
              </a:spcBef>
              <a:spcAft>
                <a:spcPts val="0"/>
              </a:spcAft>
              <a:buSzPts val="2400"/>
              <a:buFont typeface="Wingdings" panose="05000000000000000000" pitchFamily="2" charset="2"/>
              <a:buChar char="q"/>
            </a:pPr>
            <a:r>
              <a:rPr lang="ar-BH" sz="2400" dirty="0">
                <a:latin typeface="Graphik Arabic Medium" pitchFamily="2" charset="-78"/>
                <a:cs typeface="Graphik Arabic Medium" pitchFamily="2" charset="-78"/>
              </a:rPr>
              <a:t>الحواس المكانية (التوازن وإدراك حركة الجسم).</a:t>
            </a:r>
            <a:endParaRPr sz="2400" dirty="0">
              <a:latin typeface="Graphik Arabic Medium" pitchFamily="2" charset="-78"/>
              <a:cs typeface="Graphik Arabic Medium" pitchFamily="2" charset="-78"/>
            </a:endParaRPr>
          </a:p>
          <a:p>
            <a:pPr marL="457200" lvl="0" indent="-381000" algn="r" rtl="1">
              <a:lnSpc>
                <a:spcPct val="115000"/>
              </a:lnSpc>
              <a:spcBef>
                <a:spcPts val="0"/>
              </a:spcBef>
              <a:spcAft>
                <a:spcPts val="0"/>
              </a:spcAft>
              <a:buSzPts val="2400"/>
              <a:buFont typeface="Wingdings" panose="05000000000000000000" pitchFamily="2" charset="2"/>
              <a:buChar char="q"/>
            </a:pPr>
            <a:r>
              <a:rPr lang="ar-BH" sz="2400" dirty="0">
                <a:latin typeface="Graphik Arabic Medium" pitchFamily="2" charset="-78"/>
                <a:cs typeface="Graphik Arabic Medium" pitchFamily="2" charset="-78"/>
              </a:rPr>
              <a:t>الثقة بالنفس والتحكم بحركة الجسم واستخدامه.</a:t>
            </a:r>
            <a:endParaRPr sz="2400" dirty="0">
              <a:latin typeface="Graphik Arabic Medium" pitchFamily="2" charset="-78"/>
              <a:cs typeface="Graphik Arabic Medium" pitchFamily="2" charset="-78"/>
            </a:endParaRPr>
          </a:p>
          <a:p>
            <a:pPr marL="457200" lvl="0" indent="-381000" algn="r" rtl="1">
              <a:lnSpc>
                <a:spcPct val="115000"/>
              </a:lnSpc>
              <a:spcBef>
                <a:spcPts val="0"/>
              </a:spcBef>
              <a:spcAft>
                <a:spcPts val="0"/>
              </a:spcAft>
              <a:buSzPts val="2400"/>
              <a:buFont typeface="Wingdings" panose="05000000000000000000" pitchFamily="2" charset="2"/>
              <a:buChar char="q"/>
            </a:pPr>
            <a:r>
              <a:rPr lang="ar-BH" sz="2400" dirty="0">
                <a:latin typeface="Graphik Arabic Medium" pitchFamily="2" charset="-78"/>
                <a:cs typeface="Graphik Arabic Medium" pitchFamily="2" charset="-78"/>
              </a:rPr>
              <a:t>المهارات الحركية الكبرى ضرورية للكتابة قبل تنمية المهارات الحركية الدقيقة</a:t>
            </a:r>
            <a:endParaRPr sz="2400" dirty="0">
              <a:latin typeface="Graphik Arabic Medium" pitchFamily="2" charset="-78"/>
              <a:cs typeface="Graphik Arabic Medium" pitchFamily="2" charset="-78"/>
            </a:endParaRPr>
          </a:p>
        </p:txBody>
      </p:sp>
    </p:spTree>
  </p:cSld>
  <p:clrMapOvr>
    <a:masterClrMapping/>
  </p:clrMapOvr>
</p:sld>
</file>

<file path=ppt/theme/theme1.xml><?xml version="1.0" encoding="utf-8"?>
<a:theme xmlns:a="http://schemas.openxmlformats.org/drawingml/2006/main" name="bQA theme">
  <a:themeElements>
    <a:clrScheme name="BQA">
      <a:dk1>
        <a:srgbClr val="01467C"/>
      </a:dk1>
      <a:lt1>
        <a:srgbClr val="FFFFFF"/>
      </a:lt1>
      <a:dk2>
        <a:srgbClr val="01467C"/>
      </a:dk2>
      <a:lt2>
        <a:srgbClr val="FFFFFF"/>
      </a:lt2>
      <a:accent1>
        <a:srgbClr val="01467C"/>
      </a:accent1>
      <a:accent2>
        <a:srgbClr val="107D0E"/>
      </a:accent2>
      <a:accent3>
        <a:srgbClr val="FBB704"/>
      </a:accent3>
      <a:accent4>
        <a:srgbClr val="F57C11"/>
      </a:accent4>
      <a:accent5>
        <a:srgbClr val="F82801"/>
      </a:accent5>
      <a:accent6>
        <a:srgbClr val="0077D1"/>
      </a:accent6>
      <a:hlink>
        <a:srgbClr val="3EACFF"/>
      </a:hlink>
      <a:folHlink>
        <a:srgbClr val="CACAC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809</Words>
  <Application>Microsoft Office PowerPoint</Application>
  <PresentationFormat>Widescreen</PresentationFormat>
  <Paragraphs>84</Paragraphs>
  <Slides>26</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Graphik Arabic Medium</vt:lpstr>
      <vt:lpstr>Graphik Arabic</vt:lpstr>
      <vt:lpstr>Graphik Arabic Light</vt:lpstr>
      <vt:lpstr>Calibri</vt:lpstr>
      <vt:lpstr>Wingdings</vt:lpstr>
      <vt:lpstr>Graphik Arabic Black</vt:lpstr>
      <vt:lpstr>Arial</vt:lpstr>
      <vt:lpstr>Graphik Arabic Bold</vt:lpstr>
      <vt:lpstr>bQA theme</vt:lpstr>
      <vt:lpstr>أهمية اللعب  في التعليم المبكر</vt:lpstr>
      <vt:lpstr>المحتوى </vt:lpstr>
      <vt:lpstr>حقيبتي التعليمية</vt:lpstr>
      <vt:lpstr>تعريف NSPCC- (الجمعية الوطنية لمنع القسوة ضد الأطفال) </vt:lpstr>
      <vt:lpstr>قوة اللعب!</vt:lpstr>
      <vt:lpstr>PowerPoint Presentation</vt:lpstr>
      <vt:lpstr>PowerPoint Presentation</vt:lpstr>
      <vt:lpstr>PowerPoint Presentation</vt:lpstr>
      <vt:lpstr>اللعب البدني (المهارات الحركية الكبرى) - أهم النقاط: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Maram Al Qasimi</dc:creator>
  <cp:lastModifiedBy>Zahra Hasan</cp:lastModifiedBy>
  <cp:revision>1</cp:revision>
  <dcterms:created xsi:type="dcterms:W3CDTF">2026-01-18T07:07:15Z</dcterms:created>
  <dcterms:modified xsi:type="dcterms:W3CDTF">2026-02-08T05:00:55Z</dcterms:modified>
</cp:coreProperties>
</file>